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65" r:id="rId2"/>
    <p:sldId id="402" r:id="rId3"/>
    <p:sldId id="368" r:id="rId4"/>
    <p:sldId id="403" r:id="rId5"/>
    <p:sldId id="404" r:id="rId6"/>
    <p:sldId id="408" r:id="rId7"/>
    <p:sldId id="405" r:id="rId8"/>
    <p:sldId id="406" r:id="rId9"/>
    <p:sldId id="407" r:id="rId10"/>
    <p:sldId id="410" r:id="rId11"/>
    <p:sldId id="411" r:id="rId12"/>
    <p:sldId id="409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80" r:id="rId25"/>
    <p:sldId id="381" r:id="rId26"/>
    <p:sldId id="382" r:id="rId27"/>
    <p:sldId id="383" r:id="rId28"/>
    <p:sldId id="384" r:id="rId29"/>
    <p:sldId id="385" r:id="rId30"/>
    <p:sldId id="386" r:id="rId31"/>
    <p:sldId id="387" r:id="rId32"/>
    <p:sldId id="388" r:id="rId33"/>
    <p:sldId id="389" r:id="rId34"/>
    <p:sldId id="390" r:id="rId35"/>
    <p:sldId id="391" r:id="rId36"/>
    <p:sldId id="392" r:id="rId37"/>
    <p:sldId id="393" r:id="rId38"/>
    <p:sldId id="394" r:id="rId39"/>
    <p:sldId id="395" r:id="rId40"/>
    <p:sldId id="396" r:id="rId41"/>
    <p:sldId id="397" r:id="rId42"/>
    <p:sldId id="398" r:id="rId43"/>
    <p:sldId id="399" r:id="rId44"/>
    <p:sldId id="400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EBFF"/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>
        <p:scale>
          <a:sx n="110" d="100"/>
          <a:sy n="110" d="100"/>
        </p:scale>
        <p:origin x="81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18975" b="44505"/>
          <a:stretch/>
        </p:blipFill>
        <p:spPr>
          <a:xfrm>
            <a:off x="0" y="3889612"/>
            <a:ext cx="12192000" cy="29683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 joint development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18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18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361650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distance</a:t>
            </a:r>
            <a:endParaRPr lang="nl-BE" dirty="0"/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Detection</a:t>
            </a:r>
            <a:r>
              <a:rPr lang="nl-BE" sz="2000" b="1" dirty="0">
                <a:solidFill>
                  <a:schemeClr val="accent1"/>
                </a:solidFill>
              </a:rPr>
              <a:t> in </a:t>
            </a:r>
            <a:r>
              <a:rPr lang="nl-BE" sz="2000" b="1" dirty="0" err="1">
                <a:solidFill>
                  <a:schemeClr val="accent1"/>
                </a:solidFill>
              </a:rPr>
              <a:t>certain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terrain</a:t>
            </a:r>
            <a:r>
              <a:rPr lang="nl-BE" sz="2000" b="1" dirty="0">
                <a:solidFill>
                  <a:schemeClr val="accent1"/>
                </a:solidFill>
              </a:rPr>
              <a:t> types or </a:t>
            </a:r>
            <a:r>
              <a:rPr lang="nl-BE" sz="2000" b="1" dirty="0" err="1">
                <a:solidFill>
                  <a:schemeClr val="accent1"/>
                </a:solidFill>
              </a:rPr>
              <a:t>areas</a:t>
            </a:r>
            <a:r>
              <a:rPr lang="nl-BE" sz="2000" b="1" dirty="0">
                <a:solidFill>
                  <a:schemeClr val="accent1"/>
                </a:solidFill>
              </a:rPr>
              <a:t> are </a:t>
            </a:r>
            <a:r>
              <a:rPr lang="nl-BE" sz="2000" b="1" dirty="0" err="1">
                <a:solidFill>
                  <a:schemeClr val="accent1"/>
                </a:solidFill>
              </a:rPr>
              <a:t>just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not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realistically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executed</a:t>
            </a:r>
            <a:r>
              <a:rPr lang="nl-BE" sz="2000" b="1" dirty="0">
                <a:solidFill>
                  <a:schemeClr val="accent1"/>
                </a:solidFill>
              </a:rPr>
              <a:t>. Units are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visually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within</a:t>
            </a:r>
            <a:r>
              <a:rPr lang="nl-BE" sz="2000" b="1" dirty="0">
                <a:solidFill>
                  <a:schemeClr val="accent1"/>
                </a:solidFill>
              </a:rPr>
              <a:t> 5 km </a:t>
            </a:r>
            <a:r>
              <a:rPr lang="nl-BE" sz="2000" b="1" dirty="0" err="1">
                <a:solidFill>
                  <a:schemeClr val="accent1"/>
                </a:solidFill>
              </a:rPr>
              <a:t>with</a:t>
            </a:r>
            <a:r>
              <a:rPr lang="nl-BE" sz="2000" b="1" dirty="0">
                <a:solidFill>
                  <a:schemeClr val="accent1"/>
                </a:solidFill>
              </a:rPr>
              <a:t> los, even </a:t>
            </a:r>
            <a:r>
              <a:rPr lang="nl-BE" sz="2000" b="1" dirty="0" err="1">
                <a:solidFill>
                  <a:schemeClr val="accent1"/>
                </a:solidFill>
              </a:rPr>
              <a:t>when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there</a:t>
            </a:r>
            <a:r>
              <a:rPr lang="nl-BE" sz="2000" b="1" dirty="0">
                <a:solidFill>
                  <a:schemeClr val="accent1"/>
                </a:solidFill>
              </a:rPr>
              <a:t> are trees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other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objects</a:t>
            </a:r>
            <a:r>
              <a:rPr lang="nl-BE" sz="2000" b="1" dirty="0">
                <a:solidFill>
                  <a:schemeClr val="accent1"/>
                </a:solidFill>
              </a:rPr>
              <a:t> in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way. A </a:t>
            </a:r>
            <a:r>
              <a:rPr lang="nl-BE" sz="2000" b="1" dirty="0" err="1">
                <a:solidFill>
                  <a:schemeClr val="accent1"/>
                </a:solidFill>
              </a:rPr>
              <a:t>Distance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Probability</a:t>
            </a:r>
            <a:r>
              <a:rPr lang="nl-BE" sz="2000" b="1" dirty="0">
                <a:solidFill>
                  <a:schemeClr val="accent1"/>
                </a:solidFill>
              </a:rPr>
              <a:t> factor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given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limites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probability</a:t>
            </a:r>
            <a:r>
              <a:rPr lang="nl-BE" sz="2000" b="1" dirty="0">
                <a:solidFill>
                  <a:schemeClr val="accent1"/>
                </a:solidFill>
              </a:rPr>
              <a:t> of </a:t>
            </a:r>
            <a:r>
              <a:rPr lang="nl-BE" sz="2000" b="1" dirty="0" err="1">
                <a:solidFill>
                  <a:schemeClr val="accent1"/>
                </a:solidFill>
              </a:rPr>
              <a:t>detection</a:t>
            </a:r>
            <a:r>
              <a:rPr lang="nl-BE" sz="2000" b="1" dirty="0">
                <a:solidFill>
                  <a:schemeClr val="accent1"/>
                </a:solidFill>
              </a:rPr>
              <a:t>. The close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distance</a:t>
            </a:r>
            <a:r>
              <a:rPr lang="nl-BE" sz="2000" b="1" dirty="0">
                <a:solidFill>
                  <a:schemeClr val="accent1"/>
                </a:solidFill>
              </a:rPr>
              <a:t>,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more </a:t>
            </a:r>
            <a:r>
              <a:rPr lang="nl-BE" sz="2000" b="1" dirty="0" err="1">
                <a:solidFill>
                  <a:schemeClr val="accent1"/>
                </a:solidFill>
              </a:rPr>
              <a:t>probable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enemy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will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. In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example</a:t>
            </a:r>
            <a:r>
              <a:rPr lang="nl-BE" sz="2000" b="1" dirty="0">
                <a:solidFill>
                  <a:schemeClr val="accent1"/>
                </a:solidFill>
              </a:rPr>
              <a:t>, unit D is </a:t>
            </a:r>
            <a:r>
              <a:rPr lang="nl-BE" sz="2000" b="1" dirty="0" err="1">
                <a:solidFill>
                  <a:schemeClr val="accent1"/>
                </a:solidFill>
              </a:rPr>
              <a:t>very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unlikely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, </a:t>
            </a:r>
            <a:r>
              <a:rPr lang="nl-BE" sz="2000" b="1" dirty="0" err="1">
                <a:solidFill>
                  <a:schemeClr val="accent1"/>
                </a:solidFill>
              </a:rPr>
              <a:t>while</a:t>
            </a:r>
            <a:r>
              <a:rPr lang="nl-BE" sz="2000" b="1" dirty="0">
                <a:solidFill>
                  <a:schemeClr val="accent1"/>
                </a:solidFill>
              </a:rPr>
              <a:t> unit B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C are </a:t>
            </a:r>
            <a:r>
              <a:rPr lang="nl-BE" sz="2000" b="1" dirty="0" err="1">
                <a:solidFill>
                  <a:schemeClr val="accent1"/>
                </a:solidFill>
              </a:rPr>
              <a:t>likely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1415948" y="6129030"/>
            <a:ext cx="5310059" cy="0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cxnSpLocks/>
          </p:cNvCxnSpPr>
          <p:nvPr/>
        </p:nvCxnSpPr>
        <p:spPr>
          <a:xfrm flipV="1">
            <a:off x="6726007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cxnSpLocks/>
          </p:cNvCxnSpPr>
          <p:nvPr/>
        </p:nvCxnSpPr>
        <p:spPr>
          <a:xfrm flipV="1">
            <a:off x="1415948" y="5949028"/>
            <a:ext cx="0" cy="360004"/>
          </a:xfrm>
          <a:prstGeom prst="line">
            <a:avLst/>
          </a:prstGeom>
          <a:ln w="50800">
            <a:solidFill>
              <a:schemeClr val="tx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/>
          <p:cNvSpPr txBox="1"/>
          <p:nvPr/>
        </p:nvSpPr>
        <p:spPr>
          <a:xfrm>
            <a:off x="150594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95%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2405959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80%</a:t>
            </a:r>
          </a:p>
        </p:txBody>
      </p:sp>
      <p:sp>
        <p:nvSpPr>
          <p:cNvPr id="45" name="Tekstvak 44"/>
          <p:cNvSpPr txBox="1"/>
          <p:nvPr/>
        </p:nvSpPr>
        <p:spPr>
          <a:xfrm>
            <a:off x="339597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65%</a:t>
            </a:r>
          </a:p>
        </p:txBody>
      </p:sp>
      <p:sp>
        <p:nvSpPr>
          <p:cNvPr id="46" name="Tekstvak 45"/>
          <p:cNvSpPr txBox="1"/>
          <p:nvPr/>
        </p:nvSpPr>
        <p:spPr>
          <a:xfrm>
            <a:off x="429598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50%</a:t>
            </a:r>
          </a:p>
        </p:txBody>
      </p:sp>
      <p:sp>
        <p:nvSpPr>
          <p:cNvPr id="47" name="Tekstvak 46"/>
          <p:cNvSpPr txBox="1"/>
          <p:nvPr/>
        </p:nvSpPr>
        <p:spPr>
          <a:xfrm>
            <a:off x="519599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35%</a:t>
            </a:r>
          </a:p>
        </p:txBody>
      </p:sp>
      <p:sp>
        <p:nvSpPr>
          <p:cNvPr id="48" name="Tekstvak 47"/>
          <p:cNvSpPr txBox="1"/>
          <p:nvPr/>
        </p:nvSpPr>
        <p:spPr>
          <a:xfrm>
            <a:off x="6096000" y="5949028"/>
            <a:ext cx="54000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1871917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probabilities</a:t>
            </a:r>
            <a:r>
              <a:rPr lang="nl-BE" dirty="0"/>
              <a:t> – </a:t>
            </a:r>
            <a:r>
              <a:rPr lang="nl-BE" dirty="0" err="1"/>
              <a:t>angle</a:t>
            </a:r>
            <a:endParaRPr lang="nl-BE" dirty="0"/>
          </a:p>
        </p:txBody>
      </p:sp>
      <p:cxnSp>
        <p:nvCxnSpPr>
          <p:cNvPr id="4" name="Rechte verbindingslijn met pijl 3"/>
          <p:cNvCxnSpPr>
            <a:cxnSpLocks/>
          </p:cNvCxnSpPr>
          <p:nvPr/>
        </p:nvCxnSpPr>
        <p:spPr>
          <a:xfrm>
            <a:off x="1884467" y="3640429"/>
            <a:ext cx="4391535" cy="1588591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8" name="Rectangle 4"/>
          <p:cNvSpPr/>
          <p:nvPr/>
        </p:nvSpPr>
        <p:spPr>
          <a:xfrm>
            <a:off x="1595950" y="3248998"/>
            <a:ext cx="545140" cy="622884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llate 27"/>
          <p:cNvSpPr/>
          <p:nvPr/>
        </p:nvSpPr>
        <p:spPr>
          <a:xfrm rot="5400000">
            <a:off x="1793185" y="3493671"/>
            <a:ext cx="150670" cy="301340"/>
          </a:xfrm>
          <a:prstGeom prst="flowChartCollat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u="sng">
              <a:solidFill>
                <a:schemeClr val="tx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634888" y="3298969"/>
            <a:ext cx="467263" cy="2614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hu-HU" b="1" u="sng" dirty="0">
                <a:solidFill>
                  <a:schemeClr val="bg1"/>
                </a:solidFill>
              </a:rPr>
              <a:t>A</a:t>
            </a:r>
            <a:endParaRPr lang="en-US" b="1" u="sng" dirty="0">
              <a:solidFill>
                <a:schemeClr val="bg1"/>
              </a:solidFill>
            </a:endParaRPr>
          </a:p>
        </p:txBody>
      </p: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1988984"/>
            <a:ext cx="3870043" cy="468005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If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Recce</a:t>
            </a:r>
            <a:r>
              <a:rPr lang="nl-BE" sz="2000" b="1" dirty="0">
                <a:solidFill>
                  <a:schemeClr val="accent1"/>
                </a:solidFill>
              </a:rPr>
              <a:t> is </a:t>
            </a:r>
            <a:r>
              <a:rPr lang="nl-BE" sz="2000" b="1" dirty="0" err="1">
                <a:solidFill>
                  <a:schemeClr val="accent1"/>
                </a:solidFill>
              </a:rPr>
              <a:t>airborne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detecting</a:t>
            </a:r>
            <a:r>
              <a:rPr lang="nl-BE" sz="2000" b="1" dirty="0">
                <a:solidFill>
                  <a:schemeClr val="accent1"/>
                </a:solidFill>
              </a:rPr>
              <a:t> a target </a:t>
            </a:r>
            <a:r>
              <a:rPr lang="nl-BE" sz="2000" b="1" dirty="0" err="1">
                <a:solidFill>
                  <a:schemeClr val="accent1"/>
                </a:solidFill>
              </a:rPr>
              <a:t>from</a:t>
            </a:r>
            <a:r>
              <a:rPr lang="nl-BE" sz="2000" b="1" dirty="0">
                <a:solidFill>
                  <a:schemeClr val="accent1"/>
                </a:solidFill>
              </a:rPr>
              <a:t> a </a:t>
            </a:r>
            <a:r>
              <a:rPr lang="nl-BE" sz="2000" b="1" dirty="0" err="1">
                <a:solidFill>
                  <a:schemeClr val="accent1"/>
                </a:solidFill>
              </a:rPr>
              <a:t>certain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heigt</a:t>
            </a:r>
            <a:r>
              <a:rPr lang="nl-BE" sz="2000" b="1" dirty="0">
                <a:solidFill>
                  <a:schemeClr val="accent1"/>
                </a:solidFill>
              </a:rPr>
              <a:t>,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probability</a:t>
            </a:r>
            <a:r>
              <a:rPr lang="nl-BE" sz="2000" b="1" dirty="0">
                <a:solidFill>
                  <a:schemeClr val="accent1"/>
                </a:solidFill>
              </a:rPr>
              <a:t> is </a:t>
            </a:r>
            <a:r>
              <a:rPr lang="nl-BE" sz="2000" b="1" dirty="0" err="1">
                <a:solidFill>
                  <a:schemeClr val="accent1"/>
                </a:solidFill>
              </a:rPr>
              <a:t>higher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if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angle</a:t>
            </a:r>
            <a:r>
              <a:rPr lang="nl-BE" sz="2000" b="1" dirty="0">
                <a:solidFill>
                  <a:schemeClr val="accent1"/>
                </a:solidFill>
              </a:rPr>
              <a:t> is </a:t>
            </a:r>
            <a:r>
              <a:rPr lang="nl-BE" sz="2000" b="1" dirty="0" err="1">
                <a:solidFill>
                  <a:schemeClr val="accent1"/>
                </a:solidFill>
              </a:rPr>
              <a:t>bigger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than</a:t>
            </a:r>
            <a:r>
              <a:rPr lang="nl-BE" sz="2000" b="1" dirty="0">
                <a:solidFill>
                  <a:schemeClr val="accent1"/>
                </a:solidFill>
              </a:rPr>
              <a:t> 0.</a:t>
            </a:r>
          </a:p>
          <a:p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  <p:cxnSp>
        <p:nvCxnSpPr>
          <p:cNvPr id="36" name="Rechte verbindingslijn 35"/>
          <p:cNvCxnSpPr>
            <a:cxnSpLocks/>
          </p:cNvCxnSpPr>
          <p:nvPr/>
        </p:nvCxnSpPr>
        <p:spPr>
          <a:xfrm>
            <a:off x="695940" y="5229020"/>
            <a:ext cx="5940066" cy="0"/>
          </a:xfrm>
          <a:prstGeom prst="line">
            <a:avLst/>
          </a:prstGeom>
          <a:ln w="50800">
            <a:solidFill>
              <a:schemeClr val="bg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2495960" y="5049018"/>
            <a:ext cx="1440016" cy="270003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bg1"/>
                </a:solidFill>
              </a:rPr>
              <a:t>GROUND</a:t>
            </a:r>
          </a:p>
        </p:txBody>
      </p:sp>
      <p:sp>
        <p:nvSpPr>
          <p:cNvPr id="39" name="Gedeeltelijke cirkel 38"/>
          <p:cNvSpPr/>
          <p:nvPr/>
        </p:nvSpPr>
        <p:spPr>
          <a:xfrm>
            <a:off x="4475982" y="3429000"/>
            <a:ext cx="3600040" cy="3600040"/>
          </a:xfrm>
          <a:prstGeom prst="pie">
            <a:avLst>
              <a:gd name="adj1" fmla="val 10800000"/>
              <a:gd name="adj2" fmla="val 12011466"/>
            </a:avLst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tlCol="0" anchor="ctr"/>
          <a:lstStyle/>
          <a:p>
            <a:r>
              <a:rPr lang="nl-BE" sz="2000" b="1" dirty="0">
                <a:solidFill>
                  <a:schemeClr val="accent1"/>
                </a:solidFill>
              </a:rPr>
              <a:t>ANGLE</a:t>
            </a:r>
          </a:p>
          <a:p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603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probabilities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68363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og 13"/>
          <p:cNvSpPr/>
          <p:nvPr/>
        </p:nvSpPr>
        <p:spPr>
          <a:xfrm>
            <a:off x="-5319737" y="-1866669"/>
            <a:ext cx="13305758" cy="13305758"/>
          </a:xfrm>
          <a:prstGeom prst="arc">
            <a:avLst>
              <a:gd name="adj1" fmla="val 20942005"/>
              <a:gd name="adj2" fmla="val 1604274"/>
            </a:avLst>
          </a:prstGeom>
          <a:solidFill>
            <a:schemeClr val="bg1">
              <a:lumMod val="9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DETECTION_AREAS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/>
              <a:t>of units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area range.</a:t>
            </a:r>
          </a:p>
        </p:txBody>
      </p:sp>
      <p:cxnSp>
        <p:nvCxnSpPr>
          <p:cNvPr id="5" name="Rechte verbindingslijn met pijl 4"/>
          <p:cNvCxnSpPr>
            <a:stCxn id="55" idx="3"/>
          </p:cNvCxnSpPr>
          <p:nvPr/>
        </p:nvCxnSpPr>
        <p:spPr>
          <a:xfrm>
            <a:off x="1808155" y="4850181"/>
            <a:ext cx="3477836" cy="145885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55" idx="3"/>
            <a:endCxn id="51" idx="1"/>
          </p:cNvCxnSpPr>
          <p:nvPr/>
        </p:nvCxnSpPr>
        <p:spPr>
          <a:xfrm>
            <a:off x="1808155" y="4850181"/>
            <a:ext cx="4192710" cy="59127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55" idx="3"/>
          </p:cNvCxnSpPr>
          <p:nvPr/>
        </p:nvCxnSpPr>
        <p:spPr>
          <a:xfrm flipV="1">
            <a:off x="1808155" y="4779015"/>
            <a:ext cx="3927841" cy="71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5375992" y="6001514"/>
            <a:ext cx="540006" cy="577521"/>
            <a:chOff x="3189020" y="5990595"/>
            <a:chExt cx="540006" cy="577521"/>
          </a:xfrm>
        </p:grpSpPr>
        <p:sp>
          <p:nvSpPr>
            <p:cNvPr id="44" name="Rectangle 43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48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ysClr val="windowText" lastClr="000000"/>
                  </a:solidFill>
                </a:endParaRPr>
              </a:p>
            </p:txBody>
          </p:sp>
          <p:cxnSp>
            <p:nvCxnSpPr>
              <p:cNvPr id="49" name="Straight Connector 48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4" name="Tekstvak 33"/>
          <p:cNvSpPr txBox="1"/>
          <p:nvPr/>
        </p:nvSpPr>
        <p:spPr>
          <a:xfrm>
            <a:off x="5721606" y="645696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6000865" y="5236143"/>
            <a:ext cx="545140" cy="622884"/>
            <a:chOff x="10596050" y="3609156"/>
            <a:chExt cx="630007" cy="719854"/>
          </a:xfrm>
        </p:grpSpPr>
        <p:sp>
          <p:nvSpPr>
            <p:cNvPr id="51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lowchart: Collate 51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6366003" y="5049018"/>
            <a:ext cx="374394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908145" y="4580255"/>
            <a:ext cx="900010" cy="539852"/>
            <a:chOff x="875941" y="4540516"/>
            <a:chExt cx="900010" cy="539852"/>
          </a:xfrm>
        </p:grpSpPr>
        <p:sp>
          <p:nvSpPr>
            <p:cNvPr id="55" name="Rectangle 5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825997" y="4509012"/>
            <a:ext cx="540006" cy="540006"/>
            <a:chOff x="5645995" y="1988984"/>
            <a:chExt cx="540006" cy="540006"/>
          </a:xfrm>
        </p:grpSpPr>
        <p:sp>
          <p:nvSpPr>
            <p:cNvPr id="62" name="Rectangle 61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7" name="Straight Connector 66"/>
            <p:cNvCxnSpPr>
              <a:stCxn id="62" idx="1"/>
              <a:endCxn id="62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2" idx="0"/>
              <a:endCxn id="62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kstvak 32"/>
          <p:cNvSpPr txBox="1"/>
          <p:nvPr/>
        </p:nvSpPr>
        <p:spPr>
          <a:xfrm>
            <a:off x="6186001" y="423900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960044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 </a:t>
            </a:r>
            <a:r>
              <a:rPr lang="nl-BE" sz="1600" b="1" dirty="0" err="1">
                <a:solidFill>
                  <a:schemeClr val="bg1"/>
                </a:solidFill>
              </a:rPr>
              <a:t>implements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base logic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battle</a:t>
            </a:r>
            <a:r>
              <a:rPr lang="nl-BE" sz="1600" b="1" dirty="0">
                <a:solidFill>
                  <a:schemeClr val="bg1"/>
                </a:solidFill>
              </a:rPr>
              <a:t> zone, </a:t>
            </a:r>
            <a:r>
              <a:rPr lang="nl-BE" sz="1600" b="1" dirty="0" err="1">
                <a:solidFill>
                  <a:schemeClr val="bg1"/>
                </a:solidFill>
              </a:rPr>
              <a:t>using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</a:t>
            </a:r>
            <a:r>
              <a:rPr lang="nl-BE" sz="1600" b="1" dirty="0">
                <a:solidFill>
                  <a:schemeClr val="bg1"/>
                </a:solidFill>
              </a:rPr>
              <a:t>(s)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optional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>
                <a:solidFill>
                  <a:schemeClr val="bg1"/>
                </a:solidFill>
              </a:rPr>
              <a:t>The GROUP(s) </a:t>
            </a:r>
            <a:r>
              <a:rPr lang="nl-BE" sz="1600" b="1" dirty="0" err="1">
                <a:solidFill>
                  <a:schemeClr val="bg1"/>
                </a:solidFill>
              </a:rPr>
              <a:t>provided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DETECTION_BASE </a:t>
            </a:r>
            <a:r>
              <a:rPr lang="nl-BE" sz="1600" b="1" dirty="0" err="1">
                <a:solidFill>
                  <a:schemeClr val="bg1"/>
                </a:solidFill>
              </a:rPr>
              <a:t>will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>
                <a:solidFill>
                  <a:schemeClr val="bg1"/>
                </a:solidFill>
              </a:rPr>
              <a:t>DETECTION_BASE </a:t>
            </a:r>
            <a:r>
              <a:rPr lang="nl-BE" sz="1600" b="1" dirty="0" err="1">
                <a:solidFill>
                  <a:schemeClr val="bg1"/>
                </a:solidFill>
              </a:rPr>
              <a:t>provides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method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build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array of SET_BASE, </a:t>
            </a:r>
            <a:r>
              <a:rPr lang="nl-BE" sz="1600" b="1" dirty="0" err="1">
                <a:solidFill>
                  <a:schemeClr val="bg1"/>
                </a:solidFill>
              </a:rPr>
              <a:t>containing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endParaRPr lang="nl-BE" sz="1600" b="1" dirty="0">
              <a:solidFill>
                <a:schemeClr val="bg1"/>
              </a:solidFill>
            </a:endParaRP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class DETECTION_AREAS </a:t>
            </a:r>
            <a:r>
              <a:rPr lang="nl-BE" sz="1600" b="1" dirty="0" err="1">
                <a:solidFill>
                  <a:schemeClr val="bg1"/>
                </a:solidFill>
              </a:rPr>
              <a:t>builds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grouped</a:t>
            </a:r>
            <a:r>
              <a:rPr lang="nl-BE" sz="1600" b="1" dirty="0">
                <a:solidFill>
                  <a:schemeClr val="bg1"/>
                </a:solidFill>
              </a:rPr>
              <a:t> in AREAS of (multiple)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objects</a:t>
            </a:r>
            <a:r>
              <a:rPr lang="nl-BE" sz="1600" b="1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_AREAS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468947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81047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oog 50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use</a:t>
            </a:r>
            <a:r>
              <a:rPr lang="nl-BE" dirty="0"/>
              <a:t> cases – start </a:t>
            </a:r>
            <a:r>
              <a:rPr lang="nl-BE" dirty="0" err="1"/>
              <a:t>situation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11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1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5105989" y="225837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4925987" y="196621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2719297"/>
            <a:ext cx="2509109" cy="97962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11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kstvak 51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4" name="TextBox 19"/>
          <p:cNvSpPr txBox="1"/>
          <p:nvPr/>
        </p:nvSpPr>
        <p:spPr>
          <a:xfrm>
            <a:off x="245935" y="4509012"/>
            <a:ext cx="3510039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A </a:t>
            </a:r>
            <a:r>
              <a:rPr lang="nl-BE" sz="1600" dirty="0" err="1">
                <a:solidFill>
                  <a:schemeClr val="bg1"/>
                </a:solidFill>
              </a:rPr>
              <a:t>defining</a:t>
            </a:r>
            <a:r>
              <a:rPr lang="nl-BE" sz="1600" dirty="0">
                <a:solidFill>
                  <a:schemeClr val="bg1"/>
                </a:solidFill>
              </a:rPr>
              <a:t> AREA 1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2.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 </a:t>
            </a:r>
            <a:r>
              <a:rPr lang="nl-BE" sz="1600" dirty="0" err="1">
                <a:solidFill>
                  <a:schemeClr val="bg1"/>
                </a:solidFill>
              </a:rPr>
              <a:t>defining</a:t>
            </a:r>
            <a:r>
              <a:rPr lang="nl-BE" sz="1600" dirty="0">
                <a:solidFill>
                  <a:schemeClr val="bg1"/>
                </a:solidFill>
              </a:rPr>
              <a:t> AREA 2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C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2.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2127834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og 5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1 : unit moves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remains</a:t>
            </a:r>
            <a:r>
              <a:rPr lang="nl-BE" dirty="0"/>
              <a:t> in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19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13"/>
            <p:cNvCxnSpPr>
              <a:stCxn id="19" idx="1"/>
              <a:endCxn id="19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14"/>
            <p:cNvCxnSpPr>
              <a:stCxn id="19" idx="0"/>
              <a:endCxn id="19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39" name="Rechte verbindingslijn met pijl 38"/>
          <p:cNvCxnSpPr>
            <a:stCxn id="4" idx="3"/>
            <a:endCxn id="19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stCxn id="4" idx="3"/>
            <a:endCxn id="48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moves in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36" name="Tekstvak 35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47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48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53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4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9" name="Tekstvak 58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10809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2 : new </a:t>
            </a:r>
            <a:r>
              <a:rPr lang="nl-BE" dirty="0" err="1"/>
              <a:t>detected</a:t>
            </a:r>
            <a:r>
              <a:rPr lang="nl-BE" dirty="0"/>
              <a:t> unit </a:t>
            </a:r>
            <a:r>
              <a:rPr lang="nl-BE" dirty="0" err="1"/>
              <a:t>and</a:t>
            </a:r>
            <a:r>
              <a:rPr lang="nl-BE" dirty="0"/>
              <a:t> part of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75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59" name="Group 87"/>
          <p:cNvGrpSpPr/>
          <p:nvPr/>
        </p:nvGrpSpPr>
        <p:grpSpPr>
          <a:xfrm>
            <a:off x="3755974" y="2798993"/>
            <a:ext cx="540006" cy="540006"/>
            <a:chOff x="5645995" y="1988984"/>
            <a:chExt cx="540006" cy="540006"/>
          </a:xfrm>
        </p:grpSpPr>
        <p:sp>
          <p:nvSpPr>
            <p:cNvPr id="60" name="Rectangle 88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110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111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112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113"/>
            <p:cNvCxnSpPr>
              <a:stCxn id="60" idx="1"/>
              <a:endCxn id="60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114"/>
            <p:cNvCxnSpPr>
              <a:stCxn id="60" idx="0"/>
              <a:endCxn id="60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Rechte verbindingslijn met pijl 66"/>
          <p:cNvCxnSpPr>
            <a:stCxn id="4" idx="3"/>
            <a:endCxn id="60" idx="1"/>
          </p:cNvCxnSpPr>
          <p:nvPr/>
        </p:nvCxnSpPr>
        <p:spPr>
          <a:xfrm flipV="1">
            <a:off x="2675962" y="3259917"/>
            <a:ext cx="1159094" cy="43900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kstvak 67"/>
          <p:cNvSpPr txBox="1"/>
          <p:nvPr/>
        </p:nvSpPr>
        <p:spPr>
          <a:xfrm>
            <a:off x="3561019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74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75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79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80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1" name="Tekstvak 80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E is </a:t>
            </a:r>
            <a:r>
              <a:rPr lang="nl-BE" sz="1600" dirty="0" err="1">
                <a:solidFill>
                  <a:schemeClr val="bg1"/>
                </a:solidFill>
              </a:rPr>
              <a:t>newly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added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56" name="Tekstvak 55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2166739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og 42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575972" y="198898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event 3 :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is </a:t>
            </a:r>
            <a:r>
              <a:rPr lang="nl-BE" dirty="0" err="1"/>
              <a:t>removed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existing</a:t>
            </a:r>
            <a:r>
              <a:rPr lang="nl-BE" dirty="0"/>
              <a:t> set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42" name="Rechte verbindingslijn met pijl 41"/>
          <p:cNvCxnSpPr>
            <a:stCxn id="4" idx="3"/>
            <a:endCxn id="62" idx="1"/>
          </p:cNvCxnSpPr>
          <p:nvPr/>
        </p:nvCxnSpPr>
        <p:spPr>
          <a:xfrm flipV="1">
            <a:off x="2675962" y="3589541"/>
            <a:ext cx="2059104" cy="1093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4" idx="3"/>
            <a:endCxn id="56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kstvak 43"/>
          <p:cNvSpPr txBox="1"/>
          <p:nvPr/>
        </p:nvSpPr>
        <p:spPr>
          <a:xfrm>
            <a:off x="5915998" y="2618991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grpSp>
        <p:nvGrpSpPr>
          <p:cNvPr id="55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9" name="Straight Connector 79"/>
            <p:cNvCxnSpPr>
              <a:stCxn id="56" idx="0"/>
              <a:endCxn id="5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kstvak 59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61" name="Group 57"/>
          <p:cNvGrpSpPr/>
          <p:nvPr/>
        </p:nvGrpSpPr>
        <p:grpSpPr>
          <a:xfrm>
            <a:off x="4655984" y="3109221"/>
            <a:ext cx="540006" cy="543492"/>
            <a:chOff x="3189020" y="5990595"/>
            <a:chExt cx="540006" cy="577521"/>
          </a:xfrm>
        </p:grpSpPr>
        <p:sp>
          <p:nvSpPr>
            <p:cNvPr id="62" name="Rectangle 58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4" name="Group 6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66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7" name="Straight Connector 63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5" name="Tekstvak 34"/>
          <p:cNvSpPr txBox="1"/>
          <p:nvPr/>
        </p:nvSpPr>
        <p:spPr>
          <a:xfrm>
            <a:off x="4475982" y="288899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6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becomes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due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invisibility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removed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sp>
        <p:nvSpPr>
          <p:cNvPr id="70" name="Tekstvak 69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1440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og 34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4 : leader unit </a:t>
            </a:r>
            <a:r>
              <a:rPr lang="nl-BE" dirty="0" err="1"/>
              <a:t>becomes</a:t>
            </a:r>
            <a:r>
              <a:rPr lang="nl-BE" dirty="0"/>
              <a:t> </a:t>
            </a:r>
            <a:r>
              <a:rPr lang="nl-BE" dirty="0" err="1"/>
              <a:t>undetected</a:t>
            </a:r>
            <a:endParaRPr lang="nl-BE" dirty="0"/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2" name="Rechte verbindingslijn met pijl 51"/>
          <p:cNvCxnSpPr>
            <a:stCxn id="4" idx="3"/>
            <a:endCxn id="40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:</a:t>
            </a:r>
          </a:p>
          <a:p>
            <a:r>
              <a:rPr lang="nl-BE" sz="1600" dirty="0">
                <a:solidFill>
                  <a:schemeClr val="bg1"/>
                </a:solidFill>
              </a:rPr>
              <a:t>B </a:t>
            </a:r>
            <a:r>
              <a:rPr lang="nl-BE" sz="1600" dirty="0" err="1">
                <a:solidFill>
                  <a:schemeClr val="bg1"/>
                </a:solidFill>
              </a:rPr>
              <a:t>becomes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undetected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due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invisibility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removed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AREA 1.</a:t>
            </a:r>
          </a:p>
          <a:p>
            <a:pPr marL="0" indent="0">
              <a:buNone/>
            </a:pPr>
            <a:endParaRPr lang="nl-BE" sz="1600" b="1" dirty="0">
              <a:solidFill>
                <a:schemeClr val="bg1"/>
              </a:solidFill>
            </a:endParaRP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9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40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79"/>
            <p:cNvCxnSpPr>
              <a:stCxn id="40" idx="0"/>
              <a:endCxn id="40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kstvak 42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4" name="Tekstvak 43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91989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in short</a:t>
            </a:r>
          </a:p>
        </p:txBody>
      </p:sp>
      <p:cxnSp>
        <p:nvCxnSpPr>
          <p:cNvPr id="5" name="Rechte verbindingslijn met pijl 4"/>
          <p:cNvCxnSpPr>
            <a:endCxn id="18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endCxn id="14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vak 7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9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10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1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4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" name="Straight Connector 22"/>
            <p:cNvCxnSpPr>
              <a:stCxn id="14" idx="0"/>
              <a:endCxn id="14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8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2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3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5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kstvak 30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4385981" y="1988984"/>
            <a:ext cx="6750075" cy="162001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Let a Set of </a:t>
            </a:r>
            <a:r>
              <a:rPr lang="nl-BE" dirty="0" err="1">
                <a:solidFill>
                  <a:schemeClr val="bg1"/>
                </a:solidFill>
              </a:rPr>
              <a:t>Groups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perform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role</a:t>
            </a:r>
            <a:r>
              <a:rPr lang="nl-BE" dirty="0">
                <a:solidFill>
                  <a:schemeClr val="bg1"/>
                </a:solidFill>
              </a:rPr>
              <a:t> of </a:t>
            </a:r>
            <a:r>
              <a:rPr lang="nl-BE" dirty="0" err="1">
                <a:solidFill>
                  <a:schemeClr val="bg1"/>
                </a:solidFill>
              </a:rPr>
              <a:t>Reconnaissance</a:t>
            </a:r>
            <a:r>
              <a:rPr lang="nl-BE" dirty="0">
                <a:solidFill>
                  <a:schemeClr val="bg1"/>
                </a:solidFill>
              </a:rPr>
              <a:t> (</a:t>
            </a:r>
            <a:r>
              <a:rPr lang="nl-BE" dirty="0" err="1">
                <a:solidFill>
                  <a:schemeClr val="bg1"/>
                </a:solidFill>
              </a:rPr>
              <a:t>Recce</a:t>
            </a:r>
            <a:r>
              <a:rPr lang="nl-BE" dirty="0">
                <a:solidFill>
                  <a:schemeClr val="bg1"/>
                </a:solidFill>
              </a:rPr>
              <a:t>), </a:t>
            </a:r>
            <a:r>
              <a:rPr lang="nl-BE" dirty="0" err="1">
                <a:solidFill>
                  <a:schemeClr val="bg1"/>
                </a:solidFill>
              </a:rPr>
              <a:t>so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that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detects</a:t>
            </a:r>
            <a:r>
              <a:rPr lang="nl-BE" dirty="0">
                <a:solidFill>
                  <a:schemeClr val="bg1"/>
                </a:solidFill>
              </a:rPr>
              <a:t> at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intervals</a:t>
            </a:r>
            <a:r>
              <a:rPr lang="nl-BE" dirty="0">
                <a:solidFill>
                  <a:schemeClr val="bg1"/>
                </a:solidFill>
              </a:rPr>
              <a:t> units of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within</a:t>
            </a:r>
            <a:r>
              <a:rPr lang="nl-BE" dirty="0">
                <a:solidFill>
                  <a:schemeClr val="bg1"/>
                </a:solidFill>
              </a:rPr>
              <a:t> range.</a:t>
            </a:r>
          </a:p>
          <a:p>
            <a:r>
              <a:rPr lang="nl-BE" dirty="0" err="1">
                <a:solidFill>
                  <a:schemeClr val="bg1"/>
                </a:solidFill>
              </a:rPr>
              <a:t>Apply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various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techniques</a:t>
            </a:r>
            <a:r>
              <a:rPr lang="nl-BE" dirty="0">
                <a:solidFill>
                  <a:schemeClr val="bg1"/>
                </a:solidFill>
              </a:rPr>
              <a:t>, filter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detection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results</a:t>
            </a:r>
            <a:r>
              <a:rPr lang="nl-BE" dirty="0">
                <a:solidFill>
                  <a:schemeClr val="bg1"/>
                </a:solidFill>
              </a:rPr>
              <a:t>, </a:t>
            </a:r>
            <a:r>
              <a:rPr lang="nl-BE" dirty="0" err="1">
                <a:solidFill>
                  <a:schemeClr val="bg1"/>
                </a:solidFill>
              </a:rPr>
              <a:t>and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group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detected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enemy</a:t>
            </a:r>
            <a:r>
              <a:rPr lang="nl-BE" dirty="0">
                <a:solidFill>
                  <a:schemeClr val="bg1"/>
                </a:solidFill>
              </a:rPr>
              <a:t> units </a:t>
            </a:r>
            <a:r>
              <a:rPr lang="nl-BE" dirty="0" err="1">
                <a:solidFill>
                  <a:schemeClr val="bg1"/>
                </a:solidFill>
              </a:rPr>
              <a:t>upon</a:t>
            </a:r>
            <a:r>
              <a:rPr lang="nl-BE" dirty="0">
                <a:solidFill>
                  <a:schemeClr val="bg1"/>
                </a:solidFill>
              </a:rPr>
              <a:t> a </a:t>
            </a:r>
            <a:r>
              <a:rPr lang="nl-BE" dirty="0" err="1">
                <a:solidFill>
                  <a:schemeClr val="bg1"/>
                </a:solidFill>
              </a:rPr>
              <a:t>defined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method</a:t>
            </a:r>
            <a:r>
              <a:rPr lang="nl-BE" dirty="0">
                <a:solidFill>
                  <a:schemeClr val="bg1"/>
                </a:solidFill>
              </a:rPr>
              <a:t>. </a:t>
            </a:r>
            <a:r>
              <a:rPr lang="nl-BE" dirty="0" err="1">
                <a:solidFill>
                  <a:schemeClr val="bg1"/>
                </a:solidFill>
              </a:rPr>
              <a:t>Provide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reports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distribute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to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interested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friendly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parties</a:t>
            </a:r>
            <a:r>
              <a:rPr lang="nl-BE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208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>
            <a:off x="2675962" y="3698926"/>
            <a:ext cx="5400060" cy="191541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5 : new unit is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outside</a:t>
            </a:r>
            <a:r>
              <a:rPr lang="nl-BE" dirty="0"/>
              <a:t> of </a:t>
            </a:r>
            <a:r>
              <a:rPr lang="nl-BE" dirty="0" err="1"/>
              <a:t>existing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8076022" y="5409022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7986021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is </a:t>
            </a:r>
            <a:r>
              <a:rPr lang="nl-BE" sz="1600" b="1" dirty="0" err="1">
                <a:solidFill>
                  <a:schemeClr val="bg1"/>
                </a:solidFill>
              </a:rPr>
              <a:t>removed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from</a:t>
            </a:r>
            <a:r>
              <a:rPr lang="nl-BE" sz="1600" b="1" dirty="0">
                <a:solidFill>
                  <a:schemeClr val="bg1"/>
                </a:solidFill>
              </a:rPr>
              <a:t> AREA1.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becomes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new lead of AREA1.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984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Ovaal 54"/>
          <p:cNvSpPr/>
          <p:nvPr/>
        </p:nvSpPr>
        <p:spPr>
          <a:xfrm>
            <a:off x="3125967" y="3227271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grpSp>
        <p:nvGrpSpPr>
          <p:cNvPr id="56" name="Group 73"/>
          <p:cNvGrpSpPr/>
          <p:nvPr/>
        </p:nvGrpSpPr>
        <p:grpSpPr>
          <a:xfrm>
            <a:off x="4205979" y="4329010"/>
            <a:ext cx="540006" cy="540006"/>
            <a:chOff x="7557854" y="4068597"/>
            <a:chExt cx="540006" cy="540006"/>
          </a:xfrm>
        </p:grpSpPr>
        <p:sp>
          <p:nvSpPr>
            <p:cNvPr id="57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0" name="Straight Connector 79"/>
            <p:cNvCxnSpPr>
              <a:stCxn id="57" idx="0"/>
              <a:endCxn id="5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kstvak 60"/>
          <p:cNvSpPr txBox="1"/>
          <p:nvPr/>
        </p:nvSpPr>
        <p:spPr>
          <a:xfrm>
            <a:off x="4115978" y="4779015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4835986" y="576902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6 :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C moves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AREA3.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/>
          <p:cNvCxnSpPr>
            <a:stCxn id="4" idx="3"/>
            <a:endCxn id="57" idx="0"/>
          </p:cNvCxnSpPr>
          <p:nvPr/>
        </p:nvCxnSpPr>
        <p:spPr>
          <a:xfrm>
            <a:off x="2675962" y="3698926"/>
            <a:ext cx="1609099" cy="709166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kstvak 64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544627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og 53"/>
          <p:cNvSpPr/>
          <p:nvPr/>
        </p:nvSpPr>
        <p:spPr>
          <a:xfrm>
            <a:off x="-6788533" y="-5405488"/>
            <a:ext cx="18194592" cy="18194592"/>
          </a:xfrm>
          <a:prstGeom prst="arc">
            <a:avLst>
              <a:gd name="adj1" fmla="val 18167660"/>
              <a:gd name="adj2" fmla="val 1993714"/>
            </a:avLst>
          </a:prstGeom>
          <a:solidFill>
            <a:schemeClr val="tx1">
              <a:lumMod val="95000"/>
              <a:alpha val="25000"/>
            </a:scheme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2" name="Ovaal 41"/>
          <p:cNvSpPr/>
          <p:nvPr/>
        </p:nvSpPr>
        <p:spPr>
          <a:xfrm>
            <a:off x="5375992" y="135897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7536016" y="369900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45" name="Rechte verbindingslijn met pijl 44"/>
          <p:cNvCxnSpPr>
            <a:stCxn id="4" idx="3"/>
            <a:endCxn id="28" idx="0"/>
          </p:cNvCxnSpPr>
          <p:nvPr/>
        </p:nvCxnSpPr>
        <p:spPr>
          <a:xfrm>
            <a:off x="2675962" y="3698926"/>
            <a:ext cx="6040663" cy="121503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" idx="3"/>
            <a:endCxn id="32" idx="1"/>
          </p:cNvCxnSpPr>
          <p:nvPr/>
        </p:nvCxnSpPr>
        <p:spPr>
          <a:xfrm flipV="1">
            <a:off x="2675962" y="3502261"/>
            <a:ext cx="3493194" cy="19666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event 7 : leader unit is </a:t>
            </a: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zone</a:t>
            </a:r>
          </a:p>
        </p:txBody>
      </p:sp>
      <p:grpSp>
        <p:nvGrpSpPr>
          <p:cNvPr id="3" name="Group 80"/>
          <p:cNvGrpSpPr/>
          <p:nvPr/>
        </p:nvGrpSpPr>
        <p:grpSpPr>
          <a:xfrm>
            <a:off x="1775952" y="3429000"/>
            <a:ext cx="900010" cy="539852"/>
            <a:chOff x="875941" y="4540516"/>
            <a:chExt cx="900010" cy="539852"/>
          </a:xfrm>
        </p:grpSpPr>
        <p:sp>
          <p:nvSpPr>
            <p:cNvPr id="4" name="Rectangle 81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82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84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85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6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34"/>
          <p:cNvGrpSpPr/>
          <p:nvPr/>
        </p:nvGrpSpPr>
        <p:grpSpPr>
          <a:xfrm>
            <a:off x="8637543" y="4834879"/>
            <a:ext cx="540006" cy="540006"/>
            <a:chOff x="6920398" y="2520268"/>
            <a:chExt cx="540006" cy="540006"/>
          </a:xfrm>
        </p:grpSpPr>
        <p:sp>
          <p:nvSpPr>
            <p:cNvPr id="28" name="Rectangle 135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64"/>
          <p:cNvGrpSpPr/>
          <p:nvPr/>
        </p:nvGrpSpPr>
        <p:grpSpPr>
          <a:xfrm>
            <a:off x="6169156" y="3296946"/>
            <a:ext cx="545140" cy="622884"/>
            <a:chOff x="10596050" y="3609156"/>
            <a:chExt cx="630007" cy="719854"/>
          </a:xfrm>
        </p:grpSpPr>
        <p:sp>
          <p:nvSpPr>
            <p:cNvPr id="32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33" name="Flowchart: Collate 6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TextBox 72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7" name="Tekstvak 36"/>
          <p:cNvSpPr txBox="1"/>
          <p:nvPr/>
        </p:nvSpPr>
        <p:spPr>
          <a:xfrm>
            <a:off x="6079155" y="302694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8" name="Tekstvak 37"/>
          <p:cNvSpPr txBox="1"/>
          <p:nvPr/>
        </p:nvSpPr>
        <p:spPr>
          <a:xfrm>
            <a:off x="8976032" y="4509473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47" name="Group 73"/>
          <p:cNvGrpSpPr/>
          <p:nvPr/>
        </p:nvGrpSpPr>
        <p:grpSpPr>
          <a:xfrm>
            <a:off x="7896020" y="5354475"/>
            <a:ext cx="540006" cy="540006"/>
            <a:chOff x="7557854" y="4068597"/>
            <a:chExt cx="540006" cy="540006"/>
          </a:xfrm>
        </p:grpSpPr>
        <p:sp>
          <p:nvSpPr>
            <p:cNvPr id="48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79"/>
            <p:cNvCxnSpPr>
              <a:stCxn id="48" idx="0"/>
              <a:endCxn id="48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Rechte verbindingslijn met pijl 51"/>
          <p:cNvCxnSpPr>
            <a:stCxn id="4" idx="3"/>
            <a:endCxn id="48" idx="0"/>
          </p:cNvCxnSpPr>
          <p:nvPr/>
        </p:nvCxnSpPr>
        <p:spPr>
          <a:xfrm>
            <a:off x="2675962" y="3698926"/>
            <a:ext cx="5299140" cy="173463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7716018" y="5769026"/>
            <a:ext cx="374394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58" name="TextBox 19"/>
          <p:cNvSpPr txBox="1"/>
          <p:nvPr/>
        </p:nvSpPr>
        <p:spPr>
          <a:xfrm>
            <a:off x="245935" y="4509012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E moves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AREA2.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AREA1 is </a:t>
            </a:r>
            <a:r>
              <a:rPr lang="nl-BE" sz="1600" b="1" dirty="0" err="1">
                <a:solidFill>
                  <a:schemeClr val="bg1"/>
                </a:solidFill>
              </a:rPr>
              <a:t>deleted</a:t>
            </a:r>
            <a:r>
              <a:rPr lang="nl-BE" sz="1600" b="1" dirty="0">
                <a:solidFill>
                  <a:schemeClr val="bg1"/>
                </a:solidFill>
              </a:rPr>
              <a:t> (no targets),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E is </a:t>
            </a:r>
            <a:r>
              <a:rPr lang="nl-BE" sz="1600" b="1" dirty="0" err="1">
                <a:solidFill>
                  <a:schemeClr val="bg1"/>
                </a:solidFill>
              </a:rPr>
              <a:t>merged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into</a:t>
            </a:r>
            <a:r>
              <a:rPr lang="nl-BE" sz="1600" b="1" dirty="0">
                <a:solidFill>
                  <a:schemeClr val="bg1"/>
                </a:solidFill>
              </a:rPr>
              <a:t> AREA2.</a:t>
            </a:r>
          </a:p>
          <a:p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35" name="Group 73"/>
          <p:cNvGrpSpPr/>
          <p:nvPr/>
        </p:nvGrpSpPr>
        <p:grpSpPr>
          <a:xfrm>
            <a:off x="6441614" y="2438989"/>
            <a:ext cx="540006" cy="540006"/>
            <a:chOff x="7557854" y="4068597"/>
            <a:chExt cx="540006" cy="540006"/>
          </a:xfrm>
        </p:grpSpPr>
        <p:sp>
          <p:nvSpPr>
            <p:cNvPr id="36" name="Rectangle 74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79"/>
            <p:cNvCxnSpPr>
              <a:stCxn id="36" idx="0"/>
              <a:endCxn id="36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kstvak 40"/>
          <p:cNvSpPr txBox="1"/>
          <p:nvPr/>
        </p:nvSpPr>
        <p:spPr>
          <a:xfrm>
            <a:off x="6981620" y="243950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44" name="Rechte verbindingslijn met pijl 43"/>
          <p:cNvCxnSpPr>
            <a:stCxn id="4" idx="3"/>
            <a:endCxn id="36" idx="1"/>
          </p:cNvCxnSpPr>
          <p:nvPr/>
        </p:nvCxnSpPr>
        <p:spPr>
          <a:xfrm flipV="1">
            <a:off x="2675962" y="2899913"/>
            <a:ext cx="3844734" cy="799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kstvak 55"/>
          <p:cNvSpPr txBox="1"/>
          <p:nvPr/>
        </p:nvSpPr>
        <p:spPr>
          <a:xfrm>
            <a:off x="4655984" y="216898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3</a:t>
            </a:r>
          </a:p>
        </p:txBody>
      </p:sp>
      <p:sp>
        <p:nvSpPr>
          <p:cNvPr id="57" name="Tekstvak 56"/>
          <p:cNvSpPr txBox="1"/>
          <p:nvPr/>
        </p:nvSpPr>
        <p:spPr>
          <a:xfrm>
            <a:off x="9606039" y="3969006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dirty="0"/>
              <a:t>AREA 2</a:t>
            </a:r>
          </a:p>
        </p:txBody>
      </p:sp>
    </p:spTree>
    <p:extLst>
      <p:ext uri="{BB962C8B-B14F-4D97-AF65-F5344CB8AC3E}">
        <p14:creationId xmlns:p14="http://schemas.microsoft.com/office/powerpoint/2010/main" val="35679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DISPATCHing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Dispatch </a:t>
            </a:r>
            <a:r>
              <a:rPr lang="en-US" b="1" dirty="0"/>
              <a:t>TASKS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of detected areas of units</a:t>
            </a:r>
            <a:br>
              <a:rPr lang="en-US" dirty="0"/>
            </a:br>
            <a:r>
              <a:rPr lang="en-US" dirty="0"/>
              <a:t>by Forward Air Controllers</a:t>
            </a:r>
            <a:br>
              <a:rPr lang="en-US" dirty="0"/>
            </a:br>
            <a:r>
              <a:rPr lang="en-US" dirty="0"/>
              <a:t>to Head Quarters</a:t>
            </a:r>
            <a:br>
              <a:rPr lang="en-US" dirty="0"/>
            </a:br>
            <a:r>
              <a:rPr lang="en-US" dirty="0"/>
              <a:t>and dispatch TASKS</a:t>
            </a:r>
            <a:br>
              <a:rPr lang="en-US" dirty="0"/>
            </a:br>
            <a:r>
              <a:rPr lang="en-US" dirty="0"/>
              <a:t>to defined attack groups</a:t>
            </a:r>
            <a:br>
              <a:rPr lang="en-US" dirty="0"/>
            </a:br>
            <a:r>
              <a:rPr lang="en-US" dirty="0"/>
              <a:t>within one MISSION.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353549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465993" y="472064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5285991" y="463064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34" idx="3"/>
            <a:endCxn id="21" idx="2"/>
          </p:cNvCxnSpPr>
          <p:nvPr/>
        </p:nvCxnSpPr>
        <p:spPr>
          <a:xfrm flipV="1">
            <a:off x="4503584" y="4720644"/>
            <a:ext cx="782407" cy="55337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645995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AREAS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4535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4" idx="0"/>
            <a:endCxn id="17" idx="2"/>
          </p:cNvCxnSpPr>
          <p:nvPr/>
        </p:nvCxnSpPr>
        <p:spPr>
          <a:xfrm rot="16200000" flipV="1">
            <a:off x="2658564" y="4059007"/>
            <a:ext cx="540006" cy="1260014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645995" y="441901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465993" y="5530653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5285991" y="5440652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Rechte verbindingslijn 31"/>
          <p:cNvCxnSpPr>
            <a:stCxn id="30" idx="2"/>
            <a:endCxn id="34" idx="3"/>
          </p:cNvCxnSpPr>
          <p:nvPr/>
        </p:nvCxnSpPr>
        <p:spPr>
          <a:xfrm flipH="1" flipV="1">
            <a:off x="4503584" y="5274021"/>
            <a:ext cx="782407" cy="25663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78552" y="4239009"/>
            <a:ext cx="540006" cy="90001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26135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2" name="Rechte verbindingslijn 21"/>
          <p:cNvCxnSpPr/>
          <p:nvPr/>
        </p:nvCxnSpPr>
        <p:spPr>
          <a:xfrm flipH="1">
            <a:off x="5465993" y="6340662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7"/>
          <p:cNvSpPr/>
          <p:nvPr/>
        </p:nvSpPr>
        <p:spPr>
          <a:xfrm>
            <a:off x="5285991" y="6250661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fgeronde rechthoek 18"/>
          <p:cNvSpPr/>
          <p:nvPr/>
        </p:nvSpPr>
        <p:spPr>
          <a:xfrm>
            <a:off x="5645995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7" name="Rechte verbindingslijn 36"/>
          <p:cNvCxnSpPr/>
          <p:nvPr/>
        </p:nvCxnSpPr>
        <p:spPr>
          <a:xfrm flipH="1">
            <a:off x="5465993" y="391063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7"/>
          <p:cNvSpPr/>
          <p:nvPr/>
        </p:nvSpPr>
        <p:spPr>
          <a:xfrm>
            <a:off x="5285991" y="382063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fgeronde rechthoek 18"/>
          <p:cNvSpPr/>
          <p:nvPr/>
        </p:nvSpPr>
        <p:spPr>
          <a:xfrm>
            <a:off x="5645995" y="360900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MISSION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0" name="Rechte verbindingslijn 39"/>
          <p:cNvCxnSpPr>
            <a:stCxn id="34" idx="3"/>
            <a:endCxn id="38" idx="2"/>
          </p:cNvCxnSpPr>
          <p:nvPr/>
        </p:nvCxnSpPr>
        <p:spPr>
          <a:xfrm flipV="1">
            <a:off x="4503584" y="3910635"/>
            <a:ext cx="782407" cy="1363386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>
            <a:stCxn id="34" idx="3"/>
            <a:endCxn id="23" idx="2"/>
          </p:cNvCxnSpPr>
          <p:nvPr/>
        </p:nvCxnSpPr>
        <p:spPr>
          <a:xfrm>
            <a:off x="4503584" y="5274021"/>
            <a:ext cx="782407" cy="1066641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fgeronde rechthoek 18"/>
          <p:cNvSpPr/>
          <p:nvPr/>
        </p:nvSpPr>
        <p:spPr>
          <a:xfrm>
            <a:off x="2613563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2765963" y="61014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4" name="Rechte verbindingslijn 43"/>
          <p:cNvCxnSpPr>
            <a:stCxn id="42" idx="0"/>
            <a:endCxn id="34" idx="2"/>
          </p:cNvCxnSpPr>
          <p:nvPr/>
        </p:nvCxnSpPr>
        <p:spPr>
          <a:xfrm flipV="1">
            <a:off x="3558574" y="5589024"/>
            <a:ext cx="0" cy="360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7716018" y="2168986"/>
            <a:ext cx="4050045" cy="4320047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DETECTION_DISPATCHER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turning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DETECTION_REPORTING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DETECTION_DISPATCHER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DETECTION_DISPATCHING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>
                <a:solidFill>
                  <a:schemeClr val="bg1"/>
                </a:solidFill>
              </a:rPr>
              <a:t>SET of GROUPS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DISPATCHER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61" name="Afgeronde rechthoek 18"/>
          <p:cNvSpPr/>
          <p:nvPr/>
        </p:nvSpPr>
        <p:spPr>
          <a:xfrm>
            <a:off x="1083546" y="300659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2" name="Rechte verbindingslijn 61"/>
          <p:cNvCxnSpPr/>
          <p:nvPr/>
        </p:nvCxnSpPr>
        <p:spPr>
          <a:xfrm flipH="1">
            <a:off x="5285991" y="4000636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7"/>
          <p:cNvSpPr/>
          <p:nvPr/>
        </p:nvSpPr>
        <p:spPr>
          <a:xfrm>
            <a:off x="5105989" y="3910635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Rechte verbindingslijn 63"/>
          <p:cNvCxnSpPr>
            <a:stCxn id="73" idx="3"/>
            <a:endCxn id="63" idx="2"/>
          </p:cNvCxnSpPr>
          <p:nvPr/>
        </p:nvCxnSpPr>
        <p:spPr>
          <a:xfrm flipV="1">
            <a:off x="4233581" y="4000636"/>
            <a:ext cx="872408" cy="490978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Afgeronde rechthoek 18"/>
          <p:cNvSpPr/>
          <p:nvPr/>
        </p:nvSpPr>
        <p:spPr>
          <a:xfrm>
            <a:off x="5465993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AREAS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6" name="Afgeronde rechthoek 18"/>
          <p:cNvSpPr/>
          <p:nvPr/>
        </p:nvSpPr>
        <p:spPr>
          <a:xfrm>
            <a:off x="183536" y="417661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7" name="Gebogen verbindingslijn 66"/>
          <p:cNvCxnSpPr>
            <a:stCxn id="73" idx="0"/>
            <a:endCxn id="61" idx="2"/>
          </p:cNvCxnSpPr>
          <p:nvPr/>
        </p:nvCxnSpPr>
        <p:spPr>
          <a:xfrm rot="16200000" flipV="1">
            <a:off x="2388561" y="3276600"/>
            <a:ext cx="540006" cy="1260014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Afgeronde rechthoek 18"/>
          <p:cNvSpPr/>
          <p:nvPr/>
        </p:nvSpPr>
        <p:spPr>
          <a:xfrm>
            <a:off x="5465993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69" name="Rechte verbindingslijn 68"/>
          <p:cNvCxnSpPr/>
          <p:nvPr/>
        </p:nvCxnSpPr>
        <p:spPr>
          <a:xfrm flipH="1">
            <a:off x="5285991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7"/>
          <p:cNvSpPr/>
          <p:nvPr/>
        </p:nvSpPr>
        <p:spPr>
          <a:xfrm>
            <a:off x="5105989" y="472064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70"/>
          <p:cNvCxnSpPr>
            <a:stCxn id="70" idx="2"/>
            <a:endCxn id="73" idx="3"/>
          </p:cNvCxnSpPr>
          <p:nvPr/>
        </p:nvCxnSpPr>
        <p:spPr>
          <a:xfrm flipH="1" flipV="1">
            <a:off x="4233581" y="4491614"/>
            <a:ext cx="872408" cy="319031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bogen verbindingslijn 71"/>
          <p:cNvCxnSpPr>
            <a:stCxn id="66" idx="0"/>
            <a:endCxn id="61" idx="2"/>
          </p:cNvCxnSpPr>
          <p:nvPr/>
        </p:nvCxnSpPr>
        <p:spPr>
          <a:xfrm rot="5400000" flipH="1" flipV="1">
            <a:off x="1308549" y="3456602"/>
            <a:ext cx="540006" cy="90001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fgeronde rechthoek 18"/>
          <p:cNvSpPr/>
          <p:nvPr/>
        </p:nvSpPr>
        <p:spPr>
          <a:xfrm>
            <a:off x="2343560" y="417661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DISPATCHER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74" name="Rechte verbindingslijn 73"/>
          <p:cNvCxnSpPr/>
          <p:nvPr/>
        </p:nvCxnSpPr>
        <p:spPr>
          <a:xfrm flipH="1">
            <a:off x="5285991" y="562065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"/>
          <p:cNvSpPr/>
          <p:nvPr/>
        </p:nvSpPr>
        <p:spPr>
          <a:xfrm>
            <a:off x="5105989" y="5530653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fgeronde rechthoek 18"/>
          <p:cNvSpPr/>
          <p:nvPr/>
        </p:nvSpPr>
        <p:spPr>
          <a:xfrm>
            <a:off x="5465993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77" name="Rechte verbindingslijn 76"/>
          <p:cNvCxnSpPr/>
          <p:nvPr/>
        </p:nvCxnSpPr>
        <p:spPr>
          <a:xfrm flipH="1">
            <a:off x="5285991" y="3190627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"/>
          <p:cNvSpPr/>
          <p:nvPr/>
        </p:nvSpPr>
        <p:spPr>
          <a:xfrm>
            <a:off x="5105989" y="3100626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Afgeronde rechthoek 18"/>
          <p:cNvSpPr/>
          <p:nvPr/>
        </p:nvSpPr>
        <p:spPr>
          <a:xfrm>
            <a:off x="5465993" y="288899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MISSION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80" name="Rechte verbindingslijn 79"/>
          <p:cNvCxnSpPr>
            <a:stCxn id="73" idx="3"/>
            <a:endCxn id="78" idx="2"/>
          </p:cNvCxnSpPr>
          <p:nvPr/>
        </p:nvCxnSpPr>
        <p:spPr>
          <a:xfrm flipV="1">
            <a:off x="4233581" y="3190627"/>
            <a:ext cx="872408" cy="130098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80"/>
          <p:cNvCxnSpPr>
            <a:stCxn id="73" idx="3"/>
            <a:endCxn id="75" idx="2"/>
          </p:cNvCxnSpPr>
          <p:nvPr/>
        </p:nvCxnSpPr>
        <p:spPr>
          <a:xfrm>
            <a:off x="4233581" y="4491614"/>
            <a:ext cx="872408" cy="1129040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Afgeronde rechthoek 18"/>
          <p:cNvSpPr/>
          <p:nvPr/>
        </p:nvSpPr>
        <p:spPr>
          <a:xfrm>
            <a:off x="2343560" y="51666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TASK_SEAD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3" name="Afgeronde rechthoek 18"/>
          <p:cNvSpPr/>
          <p:nvPr/>
        </p:nvSpPr>
        <p:spPr>
          <a:xfrm>
            <a:off x="249596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TASK_BASE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84" name="Rechte verbindingslijn 83"/>
          <p:cNvCxnSpPr>
            <a:stCxn id="82" idx="0"/>
            <a:endCxn id="73" idx="2"/>
          </p:cNvCxnSpPr>
          <p:nvPr/>
        </p:nvCxnSpPr>
        <p:spPr>
          <a:xfrm flipV="1">
            <a:off x="3288571" y="4806617"/>
            <a:ext cx="0" cy="36000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kstvak 84"/>
          <p:cNvSpPr txBox="1"/>
          <p:nvPr/>
        </p:nvSpPr>
        <p:spPr>
          <a:xfrm>
            <a:off x="6276002" y="5859027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HEAD QUARTERS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6276002" y="4238625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ATTACK GROUPS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276002" y="3428386"/>
            <a:ext cx="1170013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LOGICAL MISSION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3305969" y="5859026"/>
            <a:ext cx="1170013" cy="90001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nl-BE" sz="1100" dirty="0"/>
              <a:t>SEAD TASK</a:t>
            </a:r>
          </a:p>
          <a:p>
            <a:r>
              <a:rPr lang="nl-BE" sz="1100" dirty="0"/>
              <a:t>CAS TASK</a:t>
            </a:r>
          </a:p>
          <a:p>
            <a:r>
              <a:rPr lang="nl-BE" sz="1100" dirty="0"/>
              <a:t>BAI TASK</a:t>
            </a:r>
          </a:p>
          <a:p>
            <a:r>
              <a:rPr lang="nl-BE" sz="1100" dirty="0"/>
              <a:t>JTAC TASK</a:t>
            </a:r>
          </a:p>
          <a:p>
            <a:r>
              <a:rPr lang="nl-BE" sz="1100" dirty="0"/>
              <a:t>CSAR </a:t>
            </a:r>
            <a:r>
              <a:rPr lang="nl-BE" sz="1100" dirty="0" err="1"/>
              <a:t>TASKs</a:t>
            </a:r>
            <a:endParaRPr lang="nl-BE" sz="1100" dirty="0"/>
          </a:p>
        </p:txBody>
      </p: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al 76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4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138" idx="2"/>
            <a:endCxn id="91" idx="0"/>
          </p:cNvCxnSpPr>
          <p:nvPr/>
        </p:nvCxnSpPr>
        <p:spPr>
          <a:xfrm>
            <a:off x="6450586" y="4451316"/>
            <a:ext cx="1337982" cy="84973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138" idx="3"/>
            <a:endCxn id="102" idx="0"/>
          </p:cNvCxnSpPr>
          <p:nvPr/>
        </p:nvCxnSpPr>
        <p:spPr>
          <a:xfrm>
            <a:off x="6805172" y="4238625"/>
            <a:ext cx="3883124" cy="75447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119" idx="3"/>
            <a:endCxn id="98" idx="1"/>
          </p:cNvCxnSpPr>
          <p:nvPr/>
        </p:nvCxnSpPr>
        <p:spPr>
          <a:xfrm>
            <a:off x="6450586" y="2921683"/>
            <a:ext cx="1722321" cy="26778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119" idx="3"/>
            <a:endCxn id="106" idx="1"/>
          </p:cNvCxnSpPr>
          <p:nvPr/>
        </p:nvCxnSpPr>
        <p:spPr>
          <a:xfrm flipV="1">
            <a:off x="6450586" y="2719911"/>
            <a:ext cx="1434515" cy="20177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</a:t>
            </a:r>
            <a:r>
              <a:rPr lang="nl-BE" dirty="0"/>
              <a:t> - </a:t>
            </a:r>
            <a:r>
              <a:rPr lang="nl-BE" dirty="0" err="1"/>
              <a:t>detecting</a:t>
            </a:r>
            <a:r>
              <a:rPr lang="nl-BE" dirty="0"/>
              <a:t> targets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area </a:t>
            </a:r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method</a:t>
            </a:r>
            <a:endParaRPr lang="nl-BE" dirty="0"/>
          </a:p>
        </p:txBody>
      </p: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7194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Reconnaissance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vehicles</a:t>
            </a:r>
            <a:r>
              <a:rPr lang="nl-BE" sz="1600" b="1" dirty="0">
                <a:solidFill>
                  <a:schemeClr val="bg1"/>
                </a:solidFill>
              </a:rPr>
              <a:t> R1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R2 are </a:t>
            </a:r>
            <a:r>
              <a:rPr lang="nl-BE" sz="1600" b="1" dirty="0" err="1">
                <a:solidFill>
                  <a:schemeClr val="bg1"/>
                </a:solidFill>
              </a:rPr>
              <a:t>detecting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 err="1">
                <a:solidFill>
                  <a:schemeClr val="bg1"/>
                </a:solidFill>
              </a:rPr>
              <a:t>using</a:t>
            </a:r>
            <a:r>
              <a:rPr lang="nl-BE" sz="1600" b="1" dirty="0">
                <a:solidFill>
                  <a:schemeClr val="bg1"/>
                </a:solidFill>
              </a:rPr>
              <a:t> DETECTION_AREAS.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detects</a:t>
            </a:r>
            <a:r>
              <a:rPr lang="nl-BE" sz="1600" b="1" dirty="0">
                <a:solidFill>
                  <a:schemeClr val="bg1"/>
                </a:solidFill>
              </a:rPr>
              <a:t>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</a:t>
            </a:r>
            <a:r>
              <a:rPr lang="nl-BE" sz="1600" b="1" dirty="0">
                <a:solidFill>
                  <a:schemeClr val="bg1"/>
                </a:solidFill>
              </a:rPr>
              <a:t> AREA 2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3.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2 Attack </a:t>
            </a:r>
            <a:r>
              <a:rPr lang="nl-BE" sz="1600" b="1" dirty="0" err="1">
                <a:solidFill>
                  <a:schemeClr val="bg1"/>
                </a:solidFill>
              </a:rPr>
              <a:t>Helicopters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air </a:t>
            </a:r>
            <a:r>
              <a:rPr lang="nl-BE" sz="1600" b="1" dirty="0" err="1">
                <a:solidFill>
                  <a:schemeClr val="bg1"/>
                </a:solidFill>
              </a:rPr>
              <a:t>awaiting</a:t>
            </a:r>
            <a:r>
              <a:rPr lang="nl-BE" sz="1600" b="1" dirty="0">
                <a:solidFill>
                  <a:schemeClr val="bg1"/>
                </a:solidFill>
              </a:rPr>
              <a:t> orders.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5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0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7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98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9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0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Tekstvak 172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4" name="Tekstvak 173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5" name="Tekstvak 174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76" name="Tekstvak 175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grpSp>
        <p:nvGrpSpPr>
          <p:cNvPr id="118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19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3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" name="Tekstvak 119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44" name="Tekstvak 143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52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53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6" name="Tekstvak 155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kstvak 213"/>
          <p:cNvSpPr txBox="1"/>
          <p:nvPr/>
        </p:nvSpPr>
        <p:spPr>
          <a:xfrm>
            <a:off x="6186001" y="477901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</a:t>
            </a:r>
            <a:r>
              <a:rPr lang="nl-BE" dirty="0"/>
              <a:t> – report </a:t>
            </a:r>
            <a:r>
              <a:rPr lang="nl-BE" dirty="0" err="1"/>
              <a:t>detected</a:t>
            </a:r>
            <a:r>
              <a:rPr lang="nl-BE" dirty="0"/>
              <a:t> targets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cxnSp>
        <p:nvCxnSpPr>
          <p:cNvPr id="54" name="Rechte verbindingslijn met pijl 53"/>
          <p:cNvCxnSpPr>
            <a:stCxn id="148" idx="2"/>
            <a:endCxn id="175" idx="0"/>
          </p:cNvCxnSpPr>
          <p:nvPr/>
        </p:nvCxnSpPr>
        <p:spPr>
          <a:xfrm flipH="1">
            <a:off x="5338471" y="3134374"/>
            <a:ext cx="757529" cy="2774850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kstvak 82"/>
          <p:cNvSpPr txBox="1"/>
          <p:nvPr/>
        </p:nvSpPr>
        <p:spPr>
          <a:xfrm>
            <a:off x="5015988" y="4059469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4329471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4329471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114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82" name="Tekstvak 181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grpSp>
        <p:nvGrpSpPr>
          <p:cNvPr id="197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98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0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1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202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4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5" name="Tekstvak 204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cxnSp>
        <p:nvCxnSpPr>
          <p:cNvPr id="207" name="Rechte verbindingslijn met pijl 206"/>
          <p:cNvCxnSpPr>
            <a:stCxn id="183" idx="2"/>
            <a:endCxn id="175" idx="0"/>
          </p:cNvCxnSpPr>
          <p:nvPr/>
        </p:nvCxnSpPr>
        <p:spPr>
          <a:xfrm flipH="1">
            <a:off x="5338471" y="4451316"/>
            <a:ext cx="1112115" cy="145790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kstvak 210"/>
          <p:cNvSpPr txBox="1"/>
          <p:nvPr/>
        </p:nvSpPr>
        <p:spPr>
          <a:xfrm>
            <a:off x="5735996" y="4779016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2" name="Tekstvak 211"/>
          <p:cNvSpPr txBox="1"/>
          <p:nvPr/>
        </p:nvSpPr>
        <p:spPr>
          <a:xfrm>
            <a:off x="5825997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3" name="Tekstvak 212"/>
          <p:cNvSpPr txBox="1"/>
          <p:nvPr/>
        </p:nvSpPr>
        <p:spPr>
          <a:xfrm>
            <a:off x="6261612" y="504901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5" name="TextBox 19"/>
          <p:cNvSpPr txBox="1"/>
          <p:nvPr/>
        </p:nvSpPr>
        <p:spPr>
          <a:xfrm>
            <a:off x="335937" y="2078985"/>
            <a:ext cx="5040056" cy="63000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R1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R2 </a:t>
            </a:r>
            <a:r>
              <a:rPr lang="nl-BE" sz="1600" b="1" dirty="0" err="1">
                <a:solidFill>
                  <a:schemeClr val="bg1"/>
                </a:solidFill>
              </a:rPr>
              <a:t>reports</a:t>
            </a:r>
            <a:r>
              <a:rPr lang="nl-BE" sz="1600" b="1" dirty="0">
                <a:solidFill>
                  <a:schemeClr val="bg1"/>
                </a:solidFill>
              </a:rPr>
              <a:t> AREA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2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HQ.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HQ </a:t>
            </a:r>
            <a:r>
              <a:rPr lang="nl-BE" sz="1600" b="1" dirty="0" err="1">
                <a:solidFill>
                  <a:schemeClr val="bg1"/>
                </a:solidFill>
              </a:rPr>
              <a:t>defines</a:t>
            </a:r>
            <a:r>
              <a:rPr lang="nl-BE" sz="1600" b="1" dirty="0">
                <a:solidFill>
                  <a:schemeClr val="bg1"/>
                </a:solidFill>
              </a:rPr>
              <a:t> CAS, SEAD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communicate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them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GROUP1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GROUP2.</a:t>
            </a:r>
          </a:p>
        </p:txBody>
      </p:sp>
      <p:sp>
        <p:nvSpPr>
          <p:cNvPr id="30" name="Rechthoek 29"/>
          <p:cNvSpPr/>
          <p:nvPr/>
        </p:nvSpPr>
        <p:spPr>
          <a:xfrm>
            <a:off x="2135956" y="4689014"/>
            <a:ext cx="1170013" cy="1350015"/>
          </a:xfrm>
          <a:prstGeom prst="rect">
            <a:avLst/>
          </a:prstGeom>
          <a:solidFill>
            <a:srgbClr val="FFFFFF">
              <a:alpha val="50196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hq</a:t>
            </a:r>
            <a:r>
              <a:rPr lang="nl-BE" dirty="0"/>
              <a:t> – ASSIGN TASKS TO </a:t>
            </a:r>
            <a:r>
              <a:rPr lang="nl-BE" dirty="0" err="1"/>
              <a:t>groups</a:t>
            </a:r>
            <a:endParaRPr lang="nl-BE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sp>
        <p:nvSpPr>
          <p:cNvPr id="214" name="Tekstvak 213"/>
          <p:cNvSpPr txBox="1"/>
          <p:nvPr/>
        </p:nvSpPr>
        <p:spPr>
          <a:xfrm>
            <a:off x="4205979" y="5679025"/>
            <a:ext cx="450005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A3</a:t>
            </a:r>
          </a:p>
        </p:txBody>
      </p:sp>
      <p:sp>
        <p:nvSpPr>
          <p:cNvPr id="215" name="Tekstvak 214"/>
          <p:cNvSpPr txBox="1"/>
          <p:nvPr/>
        </p:nvSpPr>
        <p:spPr>
          <a:xfrm>
            <a:off x="4281590" y="594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216" name="Tekstvak 215"/>
          <p:cNvSpPr txBox="1"/>
          <p:nvPr/>
        </p:nvSpPr>
        <p:spPr>
          <a:xfrm>
            <a:off x="4205979" y="4959785"/>
            <a:ext cx="450005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A2</a:t>
            </a:r>
          </a:p>
        </p:txBody>
      </p:sp>
      <p:sp>
        <p:nvSpPr>
          <p:cNvPr id="217" name="Tekstvak 216"/>
          <p:cNvSpPr txBox="1"/>
          <p:nvPr/>
        </p:nvSpPr>
        <p:spPr>
          <a:xfrm>
            <a:off x="4295980" y="522978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8" name="Tekstvak 217"/>
          <p:cNvSpPr txBox="1"/>
          <p:nvPr/>
        </p:nvSpPr>
        <p:spPr>
          <a:xfrm>
            <a:off x="4205979" y="423939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A1</a:t>
            </a:r>
          </a:p>
        </p:txBody>
      </p:sp>
      <p:sp>
        <p:nvSpPr>
          <p:cNvPr id="219" name="Tekstvak 218"/>
          <p:cNvSpPr txBox="1"/>
          <p:nvPr/>
        </p:nvSpPr>
        <p:spPr>
          <a:xfrm>
            <a:off x="4281590" y="450939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20" name="Tekstvak 219"/>
          <p:cNvSpPr txBox="1"/>
          <p:nvPr/>
        </p:nvSpPr>
        <p:spPr>
          <a:xfrm>
            <a:off x="4655984" y="450939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315958" y="5229020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sp>
        <p:nvSpPr>
          <p:cNvPr id="235" name="Rechthoek 234"/>
          <p:cNvSpPr/>
          <p:nvPr/>
        </p:nvSpPr>
        <p:spPr>
          <a:xfrm>
            <a:off x="2315958" y="4869016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236" name="Rechthoek 235"/>
          <p:cNvSpPr/>
          <p:nvPr/>
        </p:nvSpPr>
        <p:spPr>
          <a:xfrm>
            <a:off x="2315958" y="558902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  <p:cxnSp>
        <p:nvCxnSpPr>
          <p:cNvPr id="237" name="Rechte verbindingslijn 236"/>
          <p:cNvCxnSpPr>
            <a:stCxn id="234" idx="3"/>
            <a:endCxn id="216" idx="1"/>
          </p:cNvCxnSpPr>
          <p:nvPr/>
        </p:nvCxnSpPr>
        <p:spPr>
          <a:xfrm flipV="1">
            <a:off x="3126474" y="5274788"/>
            <a:ext cx="1079505" cy="89810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stCxn id="235" idx="3"/>
            <a:endCxn id="218" idx="1"/>
          </p:cNvCxnSpPr>
          <p:nvPr/>
        </p:nvCxnSpPr>
        <p:spPr>
          <a:xfrm flipV="1">
            <a:off x="3125967" y="4554397"/>
            <a:ext cx="1080012" cy="449621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echte verbindingslijn 241"/>
          <p:cNvCxnSpPr>
            <a:stCxn id="236" idx="3"/>
            <a:endCxn id="216" idx="1"/>
          </p:cNvCxnSpPr>
          <p:nvPr/>
        </p:nvCxnSpPr>
        <p:spPr>
          <a:xfrm flipV="1">
            <a:off x="3125967" y="5274788"/>
            <a:ext cx="1080012" cy="449238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Rechte verbindingslijn 244"/>
          <p:cNvCxnSpPr>
            <a:stCxn id="236" idx="3"/>
            <a:endCxn id="214" idx="1"/>
          </p:cNvCxnSpPr>
          <p:nvPr/>
        </p:nvCxnSpPr>
        <p:spPr>
          <a:xfrm>
            <a:off x="3125967" y="5724026"/>
            <a:ext cx="1080012" cy="27000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Rechte verbindingslijn met pijl 247"/>
          <p:cNvCxnSpPr>
            <a:stCxn id="30" idx="1"/>
            <a:endCxn id="205" idx="6"/>
          </p:cNvCxnSpPr>
          <p:nvPr/>
        </p:nvCxnSpPr>
        <p:spPr>
          <a:xfrm flipH="1" flipV="1">
            <a:off x="1595950" y="5108716"/>
            <a:ext cx="540006" cy="25530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Rechte verbindingslijn met pijl 252"/>
          <p:cNvCxnSpPr>
            <a:stCxn id="30" idx="0"/>
            <a:endCxn id="221" idx="4"/>
          </p:cNvCxnSpPr>
          <p:nvPr/>
        </p:nvCxnSpPr>
        <p:spPr>
          <a:xfrm flipV="1">
            <a:off x="2720963" y="4149008"/>
            <a:ext cx="360004" cy="54000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Rechte verbindingslijn met pijl 255"/>
          <p:cNvCxnSpPr>
            <a:stCxn id="205" idx="6"/>
            <a:endCxn id="167" idx="2"/>
          </p:cNvCxnSpPr>
          <p:nvPr/>
        </p:nvCxnSpPr>
        <p:spPr>
          <a:xfrm flipH="1" flipV="1">
            <a:off x="1017380" y="4689475"/>
            <a:ext cx="578570" cy="41924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Rechte verbindingslijn met pijl 256"/>
          <p:cNvCxnSpPr>
            <a:stCxn id="205" idx="6"/>
            <a:endCxn id="171" idx="1"/>
          </p:cNvCxnSpPr>
          <p:nvPr/>
        </p:nvCxnSpPr>
        <p:spPr>
          <a:xfrm flipH="1">
            <a:off x="752406" y="5108716"/>
            <a:ext cx="843544" cy="722770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Rechte verbindingslijn met pijl 257"/>
          <p:cNvCxnSpPr>
            <a:stCxn id="221" idx="4"/>
          </p:cNvCxnSpPr>
          <p:nvPr/>
        </p:nvCxnSpPr>
        <p:spPr>
          <a:xfrm flipH="1" flipV="1">
            <a:off x="3035967" y="3968392"/>
            <a:ext cx="45000" cy="18061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261" name="TextBox 19"/>
          <p:cNvSpPr txBox="1"/>
          <p:nvPr/>
        </p:nvSpPr>
        <p:spPr>
          <a:xfrm>
            <a:off x="9786041" y="225898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a CAS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A1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</a:t>
            </a:r>
            <a:r>
              <a:rPr lang="nl-BE" sz="1600" b="1" dirty="0" err="1">
                <a:solidFill>
                  <a:schemeClr val="accent2"/>
                </a:solidFill>
              </a:rPr>
              <a:t>nearby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2" name="TextBox 19"/>
          <p:cNvSpPr txBox="1"/>
          <p:nvPr/>
        </p:nvSpPr>
        <p:spPr>
          <a:xfrm>
            <a:off x="8346025" y="3969006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BAI </a:t>
            </a:r>
            <a:r>
              <a:rPr lang="nl-BE" sz="1600" b="1" dirty="0" err="1">
                <a:solidFill>
                  <a:schemeClr val="accent2"/>
                </a:solidFill>
              </a:rPr>
              <a:t>tasks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for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A2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</a:t>
            </a:r>
            <a:r>
              <a:rPr lang="nl-BE" sz="1600" b="1" dirty="0" err="1">
                <a:solidFill>
                  <a:schemeClr val="accent2"/>
                </a:solidFill>
              </a:rPr>
              <a:t>there</a:t>
            </a:r>
            <a:r>
              <a:rPr lang="nl-BE" sz="1600" b="1" dirty="0">
                <a:solidFill>
                  <a:schemeClr val="accent2"/>
                </a:solidFill>
              </a:rPr>
              <a:t> are no </a:t>
            </a:r>
            <a:r>
              <a:rPr lang="nl-BE" sz="1600" b="1" dirty="0" err="1">
                <a:solidFill>
                  <a:schemeClr val="accent2"/>
                </a:solidFill>
              </a:rPr>
              <a:t>friendlies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3" name="TextBox 19"/>
          <p:cNvSpPr txBox="1"/>
          <p:nvPr/>
        </p:nvSpPr>
        <p:spPr>
          <a:xfrm>
            <a:off x="8346025" y="5859027"/>
            <a:ext cx="2250025" cy="900010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r>
              <a:rPr lang="nl-BE" sz="1600" b="1" dirty="0">
                <a:solidFill>
                  <a:schemeClr val="accent2"/>
                </a:solidFill>
              </a:rPr>
              <a:t>HQ </a:t>
            </a:r>
            <a:r>
              <a:rPr lang="nl-BE" sz="1600" b="1" dirty="0" err="1">
                <a:solidFill>
                  <a:schemeClr val="accent2"/>
                </a:solidFill>
              </a:rPr>
              <a:t>defines</a:t>
            </a:r>
            <a:r>
              <a:rPr lang="nl-BE" sz="1600" b="1" dirty="0">
                <a:solidFill>
                  <a:schemeClr val="accent2"/>
                </a:solidFill>
              </a:rPr>
              <a:t> SEAD </a:t>
            </a:r>
            <a:r>
              <a:rPr lang="nl-BE" sz="1600" b="1" dirty="0" err="1">
                <a:solidFill>
                  <a:schemeClr val="accent2"/>
                </a:solidFill>
              </a:rPr>
              <a:t>task</a:t>
            </a:r>
            <a:r>
              <a:rPr lang="nl-BE" sz="1600" b="1" dirty="0">
                <a:solidFill>
                  <a:schemeClr val="accent2"/>
                </a:solidFill>
              </a:rPr>
              <a:t>(s) </a:t>
            </a:r>
            <a:r>
              <a:rPr lang="nl-BE" sz="1600" b="1" dirty="0" err="1">
                <a:solidFill>
                  <a:schemeClr val="accent2"/>
                </a:solidFill>
              </a:rPr>
              <a:t>because</a:t>
            </a:r>
            <a:r>
              <a:rPr lang="nl-BE" sz="1600" b="1" dirty="0">
                <a:solidFill>
                  <a:schemeClr val="accent2"/>
                </a:solidFill>
              </a:rPr>
              <a:t> of RADAR </a:t>
            </a:r>
            <a:r>
              <a:rPr lang="nl-BE" sz="1600" b="1" dirty="0" err="1">
                <a:solidFill>
                  <a:schemeClr val="accent2"/>
                </a:solidFill>
              </a:rPr>
              <a:t>presence</a:t>
            </a:r>
            <a:r>
              <a:rPr lang="nl-BE" sz="1600" b="1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642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Rechte verbindingslijn 241"/>
          <p:cNvCxnSpPr>
            <a:stCxn id="113" idx="3"/>
            <a:endCxn id="159" idx="3"/>
          </p:cNvCxnSpPr>
          <p:nvPr/>
        </p:nvCxnSpPr>
        <p:spPr>
          <a:xfrm flipV="1">
            <a:off x="2045955" y="3488960"/>
            <a:ext cx="5081764" cy="133505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Rechte verbindingslijn 114"/>
          <p:cNvCxnSpPr>
            <a:stCxn id="114" idx="3"/>
          </p:cNvCxnSpPr>
          <p:nvPr/>
        </p:nvCxnSpPr>
        <p:spPr>
          <a:xfrm flipV="1">
            <a:off x="2045955" y="4689014"/>
            <a:ext cx="7560084" cy="495006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19"/>
          <p:cNvSpPr txBox="1"/>
          <p:nvPr/>
        </p:nvSpPr>
        <p:spPr>
          <a:xfrm>
            <a:off x="335937" y="2078985"/>
            <a:ext cx="5040056" cy="63000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GROUP 1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CAS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BAI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GROUP 2 </a:t>
            </a:r>
            <a:r>
              <a:rPr lang="nl-BE" sz="1600" b="1" dirty="0" err="1">
                <a:solidFill>
                  <a:schemeClr val="bg1"/>
                </a:solidFill>
              </a:rPr>
              <a:t>selects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SEAD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21" name="Ovaal 220"/>
          <p:cNvSpPr/>
          <p:nvPr/>
        </p:nvSpPr>
        <p:spPr>
          <a:xfrm>
            <a:off x="2225957" y="3068382"/>
            <a:ext cx="1710019" cy="1080626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5" name="Ovaal 204"/>
          <p:cNvSpPr/>
          <p:nvPr/>
        </p:nvSpPr>
        <p:spPr>
          <a:xfrm>
            <a:off x="-114069" y="3458394"/>
            <a:ext cx="1710019" cy="3300643"/>
          </a:xfrm>
          <a:prstGeom prst="ellipse">
            <a:avLst/>
          </a:prstGeom>
          <a:solidFill>
            <a:schemeClr val="tx1"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59" name="Ovaal 158"/>
          <p:cNvSpPr/>
          <p:nvPr/>
        </p:nvSpPr>
        <p:spPr>
          <a:xfrm>
            <a:off x="6726007" y="108897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0" name="Ovaal 75"/>
          <p:cNvSpPr/>
          <p:nvPr/>
        </p:nvSpPr>
        <p:spPr>
          <a:xfrm>
            <a:off x="9516038" y="3789004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1" name="Ovaal 160"/>
          <p:cNvSpPr/>
          <p:nvPr/>
        </p:nvSpPr>
        <p:spPr>
          <a:xfrm>
            <a:off x="6636006" y="40815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62" name="Tekstvak 161"/>
          <p:cNvSpPr txBox="1"/>
          <p:nvPr/>
        </p:nvSpPr>
        <p:spPr>
          <a:xfrm>
            <a:off x="6186001" y="2258987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1</a:t>
            </a:r>
          </a:p>
        </p:txBody>
      </p:sp>
      <p:sp>
        <p:nvSpPr>
          <p:cNvPr id="163" name="Tekstvak 162"/>
          <p:cNvSpPr txBox="1"/>
          <p:nvPr/>
        </p:nvSpPr>
        <p:spPr>
          <a:xfrm>
            <a:off x="6276002" y="6039029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2</a:t>
            </a:r>
          </a:p>
        </p:txBody>
      </p:sp>
      <p:sp>
        <p:nvSpPr>
          <p:cNvPr id="164" name="Tekstvak 163"/>
          <p:cNvSpPr txBox="1"/>
          <p:nvPr/>
        </p:nvSpPr>
        <p:spPr>
          <a:xfrm>
            <a:off x="11136056" y="3789004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AREA 3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GROUPS – select </a:t>
            </a:r>
            <a:r>
              <a:rPr lang="nl-BE" dirty="0" err="1"/>
              <a:t>tasks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attack</a:t>
            </a:r>
          </a:p>
        </p:txBody>
      </p:sp>
      <p:grpSp>
        <p:nvGrpSpPr>
          <p:cNvPr id="147" name="Group 146"/>
          <p:cNvGrpSpPr/>
          <p:nvPr/>
        </p:nvGrpSpPr>
        <p:grpSpPr>
          <a:xfrm>
            <a:off x="5741414" y="2708992"/>
            <a:ext cx="709172" cy="425382"/>
            <a:chOff x="875941" y="4540516"/>
            <a:chExt cx="900010" cy="539852"/>
          </a:xfrm>
        </p:grpSpPr>
        <p:sp>
          <p:nvSpPr>
            <p:cNvPr id="148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83885" y="5909224"/>
            <a:ext cx="709172" cy="631924"/>
            <a:chOff x="4983885" y="5909224"/>
            <a:chExt cx="709172" cy="631924"/>
          </a:xfrm>
        </p:grpSpPr>
        <p:sp>
          <p:nvSpPr>
            <p:cNvPr id="175" name="Rectangle 174"/>
            <p:cNvSpPr/>
            <p:nvPr/>
          </p:nvSpPr>
          <p:spPr>
            <a:xfrm>
              <a:off x="4983885" y="5909224"/>
              <a:ext cx="709172" cy="42538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4983885" y="6174029"/>
              <a:ext cx="0" cy="36711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83885" y="6039029"/>
              <a:ext cx="709172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0"/>
          <p:cNvGrpSpPr/>
          <p:nvPr/>
        </p:nvGrpSpPr>
        <p:grpSpPr>
          <a:xfrm>
            <a:off x="7709486" y="5184452"/>
            <a:ext cx="540006" cy="577521"/>
            <a:chOff x="3189020" y="5990595"/>
            <a:chExt cx="540006" cy="577521"/>
          </a:xfrm>
        </p:grpSpPr>
        <p:sp>
          <p:nvSpPr>
            <p:cNvPr id="91" name="Rectangle 81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83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9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6" name="Straight Connector 86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1" name="Group 121"/>
          <p:cNvGrpSpPr/>
          <p:nvPr/>
        </p:nvGrpSpPr>
        <p:grpSpPr>
          <a:xfrm>
            <a:off x="10609214" y="4914015"/>
            <a:ext cx="540006" cy="540006"/>
            <a:chOff x="7557854" y="4068597"/>
            <a:chExt cx="540006" cy="540006"/>
          </a:xfrm>
        </p:grpSpPr>
        <p:sp>
          <p:nvSpPr>
            <p:cNvPr id="102" name="Rectangle 135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4" name="Straight Connector 137"/>
            <p:cNvCxnSpPr>
              <a:stCxn id="102" idx="0"/>
              <a:endCxn id="10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45"/>
          <p:cNvGrpSpPr/>
          <p:nvPr/>
        </p:nvGrpSpPr>
        <p:grpSpPr>
          <a:xfrm>
            <a:off x="7806019" y="2258987"/>
            <a:ext cx="540006" cy="540006"/>
            <a:chOff x="5645995" y="1988984"/>
            <a:chExt cx="540006" cy="540006"/>
          </a:xfrm>
        </p:grpSpPr>
        <p:sp>
          <p:nvSpPr>
            <p:cNvPr id="106" name="Rectangle 146"/>
            <p:cNvSpPr/>
            <p:nvPr/>
          </p:nvSpPr>
          <p:spPr>
            <a:xfrm rot="18900000">
              <a:off x="5645995" y="1988984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80"/>
            <p:cNvSpPr/>
            <p:nvPr/>
          </p:nvSpPr>
          <p:spPr>
            <a:xfrm>
              <a:off x="5690995" y="2158694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48"/>
            <p:cNvSpPr/>
            <p:nvPr/>
          </p:nvSpPr>
          <p:spPr>
            <a:xfrm>
              <a:off x="5882247" y="2370987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49"/>
            <p:cNvSpPr/>
            <p:nvPr/>
          </p:nvSpPr>
          <p:spPr>
            <a:xfrm>
              <a:off x="5766562" y="237118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50"/>
            <p:cNvSpPr/>
            <p:nvPr/>
          </p:nvSpPr>
          <p:spPr>
            <a:xfrm>
              <a:off x="6004452" y="2371182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51"/>
            <p:cNvCxnSpPr>
              <a:stCxn id="106" idx="1"/>
              <a:endCxn id="106" idx="3"/>
            </p:cNvCxnSpPr>
            <p:nvPr/>
          </p:nvCxnSpPr>
          <p:spPr>
            <a:xfrm flipV="1"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52"/>
            <p:cNvCxnSpPr>
              <a:stCxn id="106" idx="0"/>
              <a:endCxn id="106" idx="2"/>
            </p:cNvCxnSpPr>
            <p:nvPr/>
          </p:nvCxnSpPr>
          <p:spPr>
            <a:xfrm>
              <a:off x="5725077" y="2068066"/>
              <a:ext cx="381842" cy="381842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Tekstvak 176"/>
          <p:cNvSpPr txBox="1"/>
          <p:nvPr/>
        </p:nvSpPr>
        <p:spPr>
          <a:xfrm>
            <a:off x="8166023" y="1988984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79" name="Tekstvak 178"/>
          <p:cNvSpPr txBox="1"/>
          <p:nvPr/>
        </p:nvSpPr>
        <p:spPr>
          <a:xfrm>
            <a:off x="8069391" y="4959017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0" name="Tekstvak 179"/>
          <p:cNvSpPr txBox="1"/>
          <p:nvPr/>
        </p:nvSpPr>
        <p:spPr>
          <a:xfrm>
            <a:off x="10956054" y="4661671"/>
            <a:ext cx="374394" cy="360004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tx1"/>
                </a:solidFill>
              </a:rPr>
              <a:t>D</a:t>
            </a:r>
          </a:p>
        </p:txBody>
      </p:sp>
      <p:grpSp>
        <p:nvGrpSpPr>
          <p:cNvPr id="165" name="Group 146"/>
          <p:cNvGrpSpPr/>
          <p:nvPr/>
        </p:nvGrpSpPr>
        <p:grpSpPr>
          <a:xfrm>
            <a:off x="6096000" y="4025934"/>
            <a:ext cx="709172" cy="425382"/>
            <a:chOff x="875941" y="4540516"/>
            <a:chExt cx="900010" cy="539852"/>
          </a:xfrm>
        </p:grpSpPr>
        <p:sp>
          <p:nvSpPr>
            <p:cNvPr id="183" name="Rectangle 147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48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Oval 150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51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52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87"/>
          <p:cNvGrpSpPr/>
          <p:nvPr/>
        </p:nvGrpSpPr>
        <p:grpSpPr>
          <a:xfrm>
            <a:off x="8172907" y="2984155"/>
            <a:ext cx="545140" cy="622884"/>
            <a:chOff x="10596050" y="3609154"/>
            <a:chExt cx="630007" cy="719854"/>
          </a:xfrm>
        </p:grpSpPr>
        <p:sp>
          <p:nvSpPr>
            <p:cNvPr id="190" name="Rectangle 4"/>
            <p:cNvSpPr/>
            <p:nvPr/>
          </p:nvSpPr>
          <p:spPr>
            <a:xfrm>
              <a:off x="10596050" y="3609154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91" name="Flowchart: Collate 114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TextBox 120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93" name="Tekstvak 192"/>
          <p:cNvSpPr txBox="1"/>
          <p:nvPr/>
        </p:nvSpPr>
        <p:spPr>
          <a:xfrm>
            <a:off x="8526027" y="279899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5" name="Tekstvak 194"/>
          <p:cNvSpPr txBox="1"/>
          <p:nvPr/>
        </p:nvSpPr>
        <p:spPr>
          <a:xfrm>
            <a:off x="5555994" y="2528990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R1</a:t>
            </a:r>
          </a:p>
        </p:txBody>
      </p:sp>
      <p:sp>
        <p:nvSpPr>
          <p:cNvPr id="196" name="Tekstvak 195"/>
          <p:cNvSpPr txBox="1"/>
          <p:nvPr/>
        </p:nvSpPr>
        <p:spPr>
          <a:xfrm>
            <a:off x="5915998" y="378900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R2</a:t>
            </a:r>
          </a:p>
        </p:txBody>
      </p:sp>
      <p:grpSp>
        <p:nvGrpSpPr>
          <p:cNvPr id="166" name="Group 6"/>
          <p:cNvGrpSpPr/>
          <p:nvPr/>
        </p:nvGrpSpPr>
        <p:grpSpPr>
          <a:xfrm>
            <a:off x="425937" y="4015844"/>
            <a:ext cx="591444" cy="673631"/>
            <a:chOff x="5829807" y="2755369"/>
            <a:chExt cx="591444" cy="673631"/>
          </a:xfrm>
        </p:grpSpPr>
        <p:sp>
          <p:nvSpPr>
            <p:cNvPr id="167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lowchart: Collate 166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9" name="TextBox 167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ysClr val="windowText" lastClr="000000"/>
                  </a:solidFill>
                </a:rPr>
                <a:t>A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0" name="Group 168"/>
          <p:cNvGrpSpPr/>
          <p:nvPr/>
        </p:nvGrpSpPr>
        <p:grpSpPr>
          <a:xfrm>
            <a:off x="454751" y="5831480"/>
            <a:ext cx="591444" cy="673631"/>
            <a:chOff x="5829807" y="2755369"/>
            <a:chExt cx="591444" cy="673631"/>
          </a:xfrm>
        </p:grpSpPr>
        <p:sp>
          <p:nvSpPr>
            <p:cNvPr id="171" name="Rectangle 5"/>
            <p:cNvSpPr/>
            <p:nvPr/>
          </p:nvSpPr>
          <p:spPr>
            <a:xfrm>
              <a:off x="5829807" y="2755369"/>
              <a:ext cx="591444" cy="673631"/>
            </a:xfrm>
            <a:custGeom>
              <a:avLst/>
              <a:gdLst>
                <a:gd name="connsiteX0" fmla="*/ 0 w 720008"/>
                <a:gd name="connsiteY0" fmla="*/ 0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4" fmla="*/ 0 w 720008"/>
                <a:gd name="connsiteY4" fmla="*/ 0 h 540006"/>
                <a:gd name="connsiteX0" fmla="*/ 0 w 720008"/>
                <a:gd name="connsiteY0" fmla="*/ 540006 h 540006"/>
                <a:gd name="connsiteX1" fmla="*/ 720008 w 720008"/>
                <a:gd name="connsiteY1" fmla="*/ 0 h 540006"/>
                <a:gd name="connsiteX2" fmla="*/ 720008 w 720008"/>
                <a:gd name="connsiteY2" fmla="*/ 540006 h 540006"/>
                <a:gd name="connsiteX3" fmla="*/ 0 w 720008"/>
                <a:gd name="connsiteY3" fmla="*/ 540006 h 540006"/>
                <a:gd name="connsiteX0" fmla="*/ 0 w 720008"/>
                <a:gd name="connsiteY0" fmla="*/ 549531 h 549531"/>
                <a:gd name="connsiteX1" fmla="*/ 339008 w 720008"/>
                <a:gd name="connsiteY1" fmla="*/ 0 h 549531"/>
                <a:gd name="connsiteX2" fmla="*/ 720008 w 720008"/>
                <a:gd name="connsiteY2" fmla="*/ 549531 h 549531"/>
                <a:gd name="connsiteX3" fmla="*/ 0 w 720008"/>
                <a:gd name="connsiteY3" fmla="*/ 549531 h 549531"/>
                <a:gd name="connsiteX0" fmla="*/ 0 w 811448"/>
                <a:gd name="connsiteY0" fmla="*/ 549531 h 640971"/>
                <a:gd name="connsiteX1" fmla="*/ 339008 w 811448"/>
                <a:gd name="connsiteY1" fmla="*/ 0 h 640971"/>
                <a:gd name="connsiteX2" fmla="*/ 811448 w 811448"/>
                <a:gd name="connsiteY2" fmla="*/ 640971 h 640971"/>
                <a:gd name="connsiteX0" fmla="*/ 0 w 659048"/>
                <a:gd name="connsiteY0" fmla="*/ 549531 h 549531"/>
                <a:gd name="connsiteX1" fmla="*/ 339008 w 659048"/>
                <a:gd name="connsiteY1" fmla="*/ 0 h 549531"/>
                <a:gd name="connsiteX2" fmla="*/ 659048 w 659048"/>
                <a:gd name="connsiteY2" fmla="*/ 536196 h 549531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0 w 716198"/>
                <a:gd name="connsiteY0" fmla="*/ 549531 h 555246"/>
                <a:gd name="connsiteX1" fmla="*/ 339008 w 716198"/>
                <a:gd name="connsiteY1" fmla="*/ 0 h 555246"/>
                <a:gd name="connsiteX2" fmla="*/ 716198 w 716198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12 w 716210"/>
                <a:gd name="connsiteY0" fmla="*/ 549531 h 555246"/>
                <a:gd name="connsiteX1" fmla="*/ 339020 w 716210"/>
                <a:gd name="connsiteY1" fmla="*/ 0 h 555246"/>
                <a:gd name="connsiteX2" fmla="*/ 716210 w 716210"/>
                <a:gd name="connsiteY2" fmla="*/ 555246 h 555246"/>
                <a:gd name="connsiteX0" fmla="*/ 36 w 716234"/>
                <a:gd name="connsiteY0" fmla="*/ 549531 h 555246"/>
                <a:gd name="connsiteX1" fmla="*/ 339044 w 716234"/>
                <a:gd name="connsiteY1" fmla="*/ 0 h 555246"/>
                <a:gd name="connsiteX2" fmla="*/ 716234 w 716234"/>
                <a:gd name="connsiteY2" fmla="*/ 555246 h 555246"/>
                <a:gd name="connsiteX0" fmla="*/ 35 w 716233"/>
                <a:gd name="connsiteY0" fmla="*/ 549532 h 555247"/>
                <a:gd name="connsiteX1" fmla="*/ 339043 w 716233"/>
                <a:gd name="connsiteY1" fmla="*/ 1 h 555247"/>
                <a:gd name="connsiteX2" fmla="*/ 716233 w 716233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2 h 555247"/>
                <a:gd name="connsiteX1" fmla="*/ 339019 w 716209"/>
                <a:gd name="connsiteY1" fmla="*/ 1 h 555247"/>
                <a:gd name="connsiteX2" fmla="*/ 716209 w 716209"/>
                <a:gd name="connsiteY2" fmla="*/ 555247 h 555247"/>
                <a:gd name="connsiteX0" fmla="*/ 11 w 716209"/>
                <a:gd name="connsiteY0" fmla="*/ 549534 h 555249"/>
                <a:gd name="connsiteX1" fmla="*/ 339019 w 716209"/>
                <a:gd name="connsiteY1" fmla="*/ 3 h 555249"/>
                <a:gd name="connsiteX2" fmla="*/ 716209 w 716209"/>
                <a:gd name="connsiteY2" fmla="*/ 555249 h 555249"/>
                <a:gd name="connsiteX0" fmla="*/ 9 w 716207"/>
                <a:gd name="connsiteY0" fmla="*/ 551614 h 557329"/>
                <a:gd name="connsiteX1" fmla="*/ 362830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46161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4 h 557329"/>
                <a:gd name="connsiteX1" fmla="*/ 353305 w 716207"/>
                <a:gd name="connsiteY1" fmla="*/ 3 h 557329"/>
                <a:gd name="connsiteX2" fmla="*/ 716207 w 716207"/>
                <a:gd name="connsiteY2" fmla="*/ 557329 h 557329"/>
                <a:gd name="connsiteX0" fmla="*/ 9 w 716207"/>
                <a:gd name="connsiteY0" fmla="*/ 551613 h 557328"/>
                <a:gd name="connsiteX1" fmla="*/ 353305 w 716207"/>
                <a:gd name="connsiteY1" fmla="*/ 2 h 557328"/>
                <a:gd name="connsiteX2" fmla="*/ 716207 w 716207"/>
                <a:gd name="connsiteY2" fmla="*/ 557328 h 557328"/>
                <a:gd name="connsiteX0" fmla="*/ 19 w 716217"/>
                <a:gd name="connsiteY0" fmla="*/ 551663 h 557378"/>
                <a:gd name="connsiteX1" fmla="*/ 353315 w 716217"/>
                <a:gd name="connsiteY1" fmla="*/ 52 h 557378"/>
                <a:gd name="connsiteX2" fmla="*/ 716217 w 716217"/>
                <a:gd name="connsiteY2" fmla="*/ 557378 h 55737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1613 h 557328"/>
                <a:gd name="connsiteX1" fmla="*/ 353304 w 716206"/>
                <a:gd name="connsiteY1" fmla="*/ 2 h 557328"/>
                <a:gd name="connsiteX2" fmla="*/ 716206 w 716206"/>
                <a:gd name="connsiteY2" fmla="*/ 557328 h 557328"/>
                <a:gd name="connsiteX0" fmla="*/ 8 w 716206"/>
                <a:gd name="connsiteY0" fmla="*/ 553693 h 559408"/>
                <a:gd name="connsiteX1" fmla="*/ 367592 w 716206"/>
                <a:gd name="connsiteY1" fmla="*/ 1 h 559408"/>
                <a:gd name="connsiteX2" fmla="*/ 716206 w 716206"/>
                <a:gd name="connsiteY2" fmla="*/ 559408 h 559408"/>
                <a:gd name="connsiteX0" fmla="*/ 8 w 716206"/>
                <a:gd name="connsiteY0" fmla="*/ 553694 h 559409"/>
                <a:gd name="connsiteX1" fmla="*/ 367592 w 716206"/>
                <a:gd name="connsiteY1" fmla="*/ 2 h 559409"/>
                <a:gd name="connsiteX2" fmla="*/ 716206 w 716206"/>
                <a:gd name="connsiteY2" fmla="*/ 559409 h 559409"/>
                <a:gd name="connsiteX0" fmla="*/ 8 w 716206"/>
                <a:gd name="connsiteY0" fmla="*/ 553694 h 559409"/>
                <a:gd name="connsiteX1" fmla="*/ 360448 w 716206"/>
                <a:gd name="connsiteY1" fmla="*/ 2 h 559409"/>
                <a:gd name="connsiteX2" fmla="*/ 716206 w 716206"/>
                <a:gd name="connsiteY2" fmla="*/ 559409 h 559409"/>
                <a:gd name="connsiteX0" fmla="*/ 0 w 716198"/>
                <a:gd name="connsiteY0" fmla="*/ 553694 h 559409"/>
                <a:gd name="connsiteX1" fmla="*/ 360440 w 716198"/>
                <a:gd name="connsiteY1" fmla="*/ 2 h 559409"/>
                <a:gd name="connsiteX2" fmla="*/ 716198 w 716198"/>
                <a:gd name="connsiteY2" fmla="*/ 559409 h 559409"/>
                <a:gd name="connsiteX0" fmla="*/ 0 w 716199"/>
                <a:gd name="connsiteY0" fmla="*/ 553696 h 559411"/>
                <a:gd name="connsiteX1" fmla="*/ 360440 w 716199"/>
                <a:gd name="connsiteY1" fmla="*/ 4 h 559411"/>
                <a:gd name="connsiteX2" fmla="*/ 716198 w 716199"/>
                <a:gd name="connsiteY2" fmla="*/ 559411 h 559411"/>
                <a:gd name="connsiteX0" fmla="*/ 0 w 716199"/>
                <a:gd name="connsiteY0" fmla="*/ 553697 h 559412"/>
                <a:gd name="connsiteX1" fmla="*/ 360440 w 716199"/>
                <a:gd name="connsiteY1" fmla="*/ 5 h 559412"/>
                <a:gd name="connsiteX2" fmla="*/ 716198 w 716199"/>
                <a:gd name="connsiteY2" fmla="*/ 559412 h 55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6199" h="559412">
                  <a:moveTo>
                    <a:pt x="0" y="553697"/>
                  </a:moveTo>
                  <a:cubicBezTo>
                    <a:pt x="5846" y="172937"/>
                    <a:pt x="168856" y="-747"/>
                    <a:pt x="360440" y="5"/>
                  </a:cubicBezTo>
                  <a:cubicBezTo>
                    <a:pt x="565530" y="-1122"/>
                    <a:pt x="716674" y="178830"/>
                    <a:pt x="716198" y="559412"/>
                  </a:cubicBez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lowchart: Collate 170"/>
            <p:cNvSpPr/>
            <p:nvPr/>
          </p:nvSpPr>
          <p:spPr>
            <a:xfrm rot="5400000">
              <a:off x="6050194" y="3076273"/>
              <a:ext cx="150670" cy="301340"/>
            </a:xfrm>
            <a:prstGeom prst="flowChartCollat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3" name="TextBox 171"/>
            <p:cNvSpPr txBox="1"/>
            <p:nvPr/>
          </p:nvSpPr>
          <p:spPr>
            <a:xfrm>
              <a:off x="5891897" y="2881572"/>
              <a:ext cx="467263" cy="261404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nl-BE" b="1" dirty="0">
                  <a:solidFill>
                    <a:sysClr val="windowText" lastClr="000000"/>
                  </a:solidFill>
                </a:rPr>
                <a:t>B</a:t>
              </a:r>
              <a:endParaRPr lang="en-US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78" name="Tekstvak 177"/>
          <p:cNvSpPr txBox="1"/>
          <p:nvPr/>
        </p:nvSpPr>
        <p:spPr>
          <a:xfrm>
            <a:off x="279587" y="379617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H1</a:t>
            </a:r>
          </a:p>
        </p:txBody>
      </p:sp>
      <p:sp>
        <p:nvSpPr>
          <p:cNvPr id="197" name="Tekstvak 196"/>
          <p:cNvSpPr txBox="1"/>
          <p:nvPr/>
        </p:nvSpPr>
        <p:spPr>
          <a:xfrm>
            <a:off x="369588" y="5596194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H2</a:t>
            </a:r>
          </a:p>
        </p:txBody>
      </p:sp>
      <p:sp>
        <p:nvSpPr>
          <p:cNvPr id="206" name="Tekstvak 205"/>
          <p:cNvSpPr txBox="1"/>
          <p:nvPr/>
        </p:nvSpPr>
        <p:spPr>
          <a:xfrm>
            <a:off x="965943" y="3699003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GROUP1</a:t>
            </a:r>
          </a:p>
        </p:txBody>
      </p:sp>
      <p:grpSp>
        <p:nvGrpSpPr>
          <p:cNvPr id="13" name="Groep 12"/>
          <p:cNvGrpSpPr/>
          <p:nvPr/>
        </p:nvGrpSpPr>
        <p:grpSpPr>
          <a:xfrm>
            <a:off x="2772309" y="3300355"/>
            <a:ext cx="591444" cy="673631"/>
            <a:chOff x="4205979" y="3901809"/>
            <a:chExt cx="591444" cy="673631"/>
          </a:xfrm>
        </p:grpSpPr>
        <p:grpSp>
          <p:nvGrpSpPr>
            <p:cNvPr id="207" name="Group 6"/>
            <p:cNvGrpSpPr/>
            <p:nvPr/>
          </p:nvGrpSpPr>
          <p:grpSpPr>
            <a:xfrm>
              <a:off x="4205979" y="3901809"/>
              <a:ext cx="591444" cy="673631"/>
              <a:chOff x="5829807" y="2755369"/>
              <a:chExt cx="591444" cy="673631"/>
            </a:xfrm>
          </p:grpSpPr>
          <p:sp>
            <p:nvSpPr>
              <p:cNvPr id="208" name="Rectangle 5"/>
              <p:cNvSpPr/>
              <p:nvPr/>
            </p:nvSpPr>
            <p:spPr>
              <a:xfrm>
                <a:off x="5829807" y="2755369"/>
                <a:ext cx="591444" cy="673631"/>
              </a:xfrm>
              <a:custGeom>
                <a:avLst/>
                <a:gdLst>
                  <a:gd name="connsiteX0" fmla="*/ 0 w 720008"/>
                  <a:gd name="connsiteY0" fmla="*/ 0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4" fmla="*/ 0 w 720008"/>
                  <a:gd name="connsiteY4" fmla="*/ 0 h 540006"/>
                  <a:gd name="connsiteX0" fmla="*/ 0 w 720008"/>
                  <a:gd name="connsiteY0" fmla="*/ 540006 h 540006"/>
                  <a:gd name="connsiteX1" fmla="*/ 720008 w 720008"/>
                  <a:gd name="connsiteY1" fmla="*/ 0 h 540006"/>
                  <a:gd name="connsiteX2" fmla="*/ 720008 w 720008"/>
                  <a:gd name="connsiteY2" fmla="*/ 540006 h 540006"/>
                  <a:gd name="connsiteX3" fmla="*/ 0 w 720008"/>
                  <a:gd name="connsiteY3" fmla="*/ 540006 h 540006"/>
                  <a:gd name="connsiteX0" fmla="*/ 0 w 720008"/>
                  <a:gd name="connsiteY0" fmla="*/ 549531 h 549531"/>
                  <a:gd name="connsiteX1" fmla="*/ 339008 w 720008"/>
                  <a:gd name="connsiteY1" fmla="*/ 0 h 549531"/>
                  <a:gd name="connsiteX2" fmla="*/ 720008 w 720008"/>
                  <a:gd name="connsiteY2" fmla="*/ 549531 h 549531"/>
                  <a:gd name="connsiteX3" fmla="*/ 0 w 720008"/>
                  <a:gd name="connsiteY3" fmla="*/ 549531 h 549531"/>
                  <a:gd name="connsiteX0" fmla="*/ 0 w 811448"/>
                  <a:gd name="connsiteY0" fmla="*/ 549531 h 640971"/>
                  <a:gd name="connsiteX1" fmla="*/ 339008 w 811448"/>
                  <a:gd name="connsiteY1" fmla="*/ 0 h 640971"/>
                  <a:gd name="connsiteX2" fmla="*/ 811448 w 811448"/>
                  <a:gd name="connsiteY2" fmla="*/ 640971 h 640971"/>
                  <a:gd name="connsiteX0" fmla="*/ 0 w 659048"/>
                  <a:gd name="connsiteY0" fmla="*/ 549531 h 549531"/>
                  <a:gd name="connsiteX1" fmla="*/ 339008 w 659048"/>
                  <a:gd name="connsiteY1" fmla="*/ 0 h 549531"/>
                  <a:gd name="connsiteX2" fmla="*/ 659048 w 659048"/>
                  <a:gd name="connsiteY2" fmla="*/ 536196 h 549531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0 w 716198"/>
                  <a:gd name="connsiteY0" fmla="*/ 549531 h 555246"/>
                  <a:gd name="connsiteX1" fmla="*/ 339008 w 716198"/>
                  <a:gd name="connsiteY1" fmla="*/ 0 h 555246"/>
                  <a:gd name="connsiteX2" fmla="*/ 716198 w 716198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12 w 716210"/>
                  <a:gd name="connsiteY0" fmla="*/ 549531 h 555246"/>
                  <a:gd name="connsiteX1" fmla="*/ 339020 w 716210"/>
                  <a:gd name="connsiteY1" fmla="*/ 0 h 555246"/>
                  <a:gd name="connsiteX2" fmla="*/ 716210 w 716210"/>
                  <a:gd name="connsiteY2" fmla="*/ 555246 h 555246"/>
                  <a:gd name="connsiteX0" fmla="*/ 36 w 716234"/>
                  <a:gd name="connsiteY0" fmla="*/ 549531 h 555246"/>
                  <a:gd name="connsiteX1" fmla="*/ 339044 w 716234"/>
                  <a:gd name="connsiteY1" fmla="*/ 0 h 555246"/>
                  <a:gd name="connsiteX2" fmla="*/ 716234 w 716234"/>
                  <a:gd name="connsiteY2" fmla="*/ 555246 h 555246"/>
                  <a:gd name="connsiteX0" fmla="*/ 35 w 716233"/>
                  <a:gd name="connsiteY0" fmla="*/ 549532 h 555247"/>
                  <a:gd name="connsiteX1" fmla="*/ 339043 w 716233"/>
                  <a:gd name="connsiteY1" fmla="*/ 1 h 555247"/>
                  <a:gd name="connsiteX2" fmla="*/ 716233 w 716233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2 h 555247"/>
                  <a:gd name="connsiteX1" fmla="*/ 339019 w 716209"/>
                  <a:gd name="connsiteY1" fmla="*/ 1 h 555247"/>
                  <a:gd name="connsiteX2" fmla="*/ 716209 w 716209"/>
                  <a:gd name="connsiteY2" fmla="*/ 555247 h 555247"/>
                  <a:gd name="connsiteX0" fmla="*/ 11 w 716209"/>
                  <a:gd name="connsiteY0" fmla="*/ 549534 h 555249"/>
                  <a:gd name="connsiteX1" fmla="*/ 339019 w 716209"/>
                  <a:gd name="connsiteY1" fmla="*/ 3 h 555249"/>
                  <a:gd name="connsiteX2" fmla="*/ 716209 w 716209"/>
                  <a:gd name="connsiteY2" fmla="*/ 555249 h 555249"/>
                  <a:gd name="connsiteX0" fmla="*/ 9 w 716207"/>
                  <a:gd name="connsiteY0" fmla="*/ 551614 h 557329"/>
                  <a:gd name="connsiteX1" fmla="*/ 362830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46161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4 h 557329"/>
                  <a:gd name="connsiteX1" fmla="*/ 353305 w 716207"/>
                  <a:gd name="connsiteY1" fmla="*/ 3 h 557329"/>
                  <a:gd name="connsiteX2" fmla="*/ 716207 w 716207"/>
                  <a:gd name="connsiteY2" fmla="*/ 557329 h 557329"/>
                  <a:gd name="connsiteX0" fmla="*/ 9 w 716207"/>
                  <a:gd name="connsiteY0" fmla="*/ 551613 h 557328"/>
                  <a:gd name="connsiteX1" fmla="*/ 353305 w 716207"/>
                  <a:gd name="connsiteY1" fmla="*/ 2 h 557328"/>
                  <a:gd name="connsiteX2" fmla="*/ 716207 w 716207"/>
                  <a:gd name="connsiteY2" fmla="*/ 557328 h 557328"/>
                  <a:gd name="connsiteX0" fmla="*/ 19 w 716217"/>
                  <a:gd name="connsiteY0" fmla="*/ 551663 h 557378"/>
                  <a:gd name="connsiteX1" fmla="*/ 353315 w 716217"/>
                  <a:gd name="connsiteY1" fmla="*/ 52 h 557378"/>
                  <a:gd name="connsiteX2" fmla="*/ 716217 w 716217"/>
                  <a:gd name="connsiteY2" fmla="*/ 557378 h 55737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1613 h 557328"/>
                  <a:gd name="connsiteX1" fmla="*/ 353304 w 716206"/>
                  <a:gd name="connsiteY1" fmla="*/ 2 h 557328"/>
                  <a:gd name="connsiteX2" fmla="*/ 716206 w 716206"/>
                  <a:gd name="connsiteY2" fmla="*/ 557328 h 557328"/>
                  <a:gd name="connsiteX0" fmla="*/ 8 w 716206"/>
                  <a:gd name="connsiteY0" fmla="*/ 553693 h 559408"/>
                  <a:gd name="connsiteX1" fmla="*/ 367592 w 716206"/>
                  <a:gd name="connsiteY1" fmla="*/ 1 h 559408"/>
                  <a:gd name="connsiteX2" fmla="*/ 716206 w 716206"/>
                  <a:gd name="connsiteY2" fmla="*/ 559408 h 559408"/>
                  <a:gd name="connsiteX0" fmla="*/ 8 w 716206"/>
                  <a:gd name="connsiteY0" fmla="*/ 553694 h 559409"/>
                  <a:gd name="connsiteX1" fmla="*/ 367592 w 716206"/>
                  <a:gd name="connsiteY1" fmla="*/ 2 h 559409"/>
                  <a:gd name="connsiteX2" fmla="*/ 716206 w 716206"/>
                  <a:gd name="connsiteY2" fmla="*/ 559409 h 559409"/>
                  <a:gd name="connsiteX0" fmla="*/ 8 w 716206"/>
                  <a:gd name="connsiteY0" fmla="*/ 553694 h 559409"/>
                  <a:gd name="connsiteX1" fmla="*/ 360448 w 716206"/>
                  <a:gd name="connsiteY1" fmla="*/ 2 h 559409"/>
                  <a:gd name="connsiteX2" fmla="*/ 716206 w 716206"/>
                  <a:gd name="connsiteY2" fmla="*/ 559409 h 559409"/>
                  <a:gd name="connsiteX0" fmla="*/ 0 w 716198"/>
                  <a:gd name="connsiteY0" fmla="*/ 553694 h 559409"/>
                  <a:gd name="connsiteX1" fmla="*/ 360440 w 716198"/>
                  <a:gd name="connsiteY1" fmla="*/ 2 h 559409"/>
                  <a:gd name="connsiteX2" fmla="*/ 716198 w 716198"/>
                  <a:gd name="connsiteY2" fmla="*/ 559409 h 559409"/>
                  <a:gd name="connsiteX0" fmla="*/ 0 w 716199"/>
                  <a:gd name="connsiteY0" fmla="*/ 553696 h 559411"/>
                  <a:gd name="connsiteX1" fmla="*/ 360440 w 716199"/>
                  <a:gd name="connsiteY1" fmla="*/ 4 h 559411"/>
                  <a:gd name="connsiteX2" fmla="*/ 716198 w 716199"/>
                  <a:gd name="connsiteY2" fmla="*/ 559411 h 559411"/>
                  <a:gd name="connsiteX0" fmla="*/ 0 w 716199"/>
                  <a:gd name="connsiteY0" fmla="*/ 553697 h 559412"/>
                  <a:gd name="connsiteX1" fmla="*/ 360440 w 716199"/>
                  <a:gd name="connsiteY1" fmla="*/ 5 h 559412"/>
                  <a:gd name="connsiteX2" fmla="*/ 716198 w 716199"/>
                  <a:gd name="connsiteY2" fmla="*/ 559412 h 55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16199" h="559412">
                    <a:moveTo>
                      <a:pt x="0" y="553697"/>
                    </a:moveTo>
                    <a:cubicBezTo>
                      <a:pt x="5846" y="172937"/>
                      <a:pt x="168856" y="-747"/>
                      <a:pt x="360440" y="5"/>
                    </a:cubicBezTo>
                    <a:cubicBezTo>
                      <a:pt x="565530" y="-1122"/>
                      <a:pt x="716674" y="178830"/>
                      <a:pt x="716198" y="559412"/>
                    </a:cubicBezTo>
                  </a:path>
                </a:pathLst>
              </a:custGeom>
              <a:solidFill>
                <a:srgbClr val="80FEFF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extBox 167"/>
              <p:cNvSpPr txBox="1"/>
              <p:nvPr/>
            </p:nvSpPr>
            <p:spPr>
              <a:xfrm>
                <a:off x="5891897" y="2881572"/>
                <a:ext cx="467263" cy="261404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noAutofit/>
              </a:bodyPr>
              <a:lstStyle/>
              <a:p>
                <a:pPr algn="ctr"/>
                <a:r>
                  <a:rPr lang="nl-BE" b="1" dirty="0">
                    <a:solidFill>
                      <a:sysClr val="windowText" lastClr="000000"/>
                    </a:solidFill>
                  </a:rPr>
                  <a:t>C</a:t>
                </a:r>
                <a:endParaRPr lang="en-US" b="1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12" name="Flowchart: Collate 67"/>
            <p:cNvSpPr/>
            <p:nvPr/>
          </p:nvSpPr>
          <p:spPr>
            <a:xfrm rot="5400000">
              <a:off x="4411699" y="4196280"/>
              <a:ext cx="180004" cy="36000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5000 w 10000"/>
                <a:gd name="connsiteY2" fmla="*/ 5000 h 10000"/>
                <a:gd name="connsiteX3" fmla="*/ 10000 w 10000"/>
                <a:gd name="connsiteY3" fmla="*/ 10000 h 10000"/>
                <a:gd name="connsiteX4" fmla="*/ 0 w 10000"/>
                <a:gd name="connsiteY4" fmla="*/ 10000 h 10000"/>
                <a:gd name="connsiteX5" fmla="*/ 5000 w 10000"/>
                <a:gd name="connsiteY5" fmla="*/ 5000 h 10000"/>
                <a:gd name="connsiteX6" fmla="*/ 0 w 10000"/>
                <a:gd name="connsiteY6" fmla="*/ 0 h 10000"/>
                <a:gd name="connsiteX0" fmla="*/ 0 w 10000"/>
                <a:gd name="connsiteY0" fmla="*/ 20 h 10020"/>
                <a:gd name="connsiteX1" fmla="*/ 4836 w 10000"/>
                <a:gd name="connsiteY1" fmla="*/ 0 h 10020"/>
                <a:gd name="connsiteX2" fmla="*/ 10000 w 10000"/>
                <a:gd name="connsiteY2" fmla="*/ 20 h 10020"/>
                <a:gd name="connsiteX3" fmla="*/ 5000 w 10000"/>
                <a:gd name="connsiteY3" fmla="*/ 5020 h 10020"/>
                <a:gd name="connsiteX4" fmla="*/ 10000 w 10000"/>
                <a:gd name="connsiteY4" fmla="*/ 10020 h 10020"/>
                <a:gd name="connsiteX5" fmla="*/ 0 w 10000"/>
                <a:gd name="connsiteY5" fmla="*/ 10020 h 10020"/>
                <a:gd name="connsiteX6" fmla="*/ 5000 w 10000"/>
                <a:gd name="connsiteY6" fmla="*/ 5020 h 10020"/>
                <a:gd name="connsiteX7" fmla="*/ 0 w 10000"/>
                <a:gd name="connsiteY7" fmla="*/ 20 h 10020"/>
                <a:gd name="connsiteX0" fmla="*/ 0 w 10000"/>
                <a:gd name="connsiteY0" fmla="*/ 2261 h 12261"/>
                <a:gd name="connsiteX1" fmla="*/ 5085 w 10000"/>
                <a:gd name="connsiteY1" fmla="*/ 0 h 12261"/>
                <a:gd name="connsiteX2" fmla="*/ 10000 w 10000"/>
                <a:gd name="connsiteY2" fmla="*/ 2261 h 12261"/>
                <a:gd name="connsiteX3" fmla="*/ 5000 w 10000"/>
                <a:gd name="connsiteY3" fmla="*/ 7261 h 12261"/>
                <a:gd name="connsiteX4" fmla="*/ 10000 w 10000"/>
                <a:gd name="connsiteY4" fmla="*/ 12261 h 12261"/>
                <a:gd name="connsiteX5" fmla="*/ 0 w 10000"/>
                <a:gd name="connsiteY5" fmla="*/ 12261 h 12261"/>
                <a:gd name="connsiteX6" fmla="*/ 5000 w 10000"/>
                <a:gd name="connsiteY6" fmla="*/ 7261 h 12261"/>
                <a:gd name="connsiteX7" fmla="*/ 0 w 10000"/>
                <a:gd name="connsiteY7" fmla="*/ 2261 h 12261"/>
                <a:gd name="connsiteX0" fmla="*/ 0 w 10000"/>
                <a:gd name="connsiteY0" fmla="*/ 2261 h 12327"/>
                <a:gd name="connsiteX1" fmla="*/ 5085 w 10000"/>
                <a:gd name="connsiteY1" fmla="*/ 0 h 12327"/>
                <a:gd name="connsiteX2" fmla="*/ 10000 w 10000"/>
                <a:gd name="connsiteY2" fmla="*/ 2261 h 12327"/>
                <a:gd name="connsiteX3" fmla="*/ 5000 w 10000"/>
                <a:gd name="connsiteY3" fmla="*/ 7261 h 12327"/>
                <a:gd name="connsiteX4" fmla="*/ 10000 w 10000"/>
                <a:gd name="connsiteY4" fmla="*/ 12261 h 12327"/>
                <a:gd name="connsiteX5" fmla="*/ 4961 w 10000"/>
                <a:gd name="connsiteY5" fmla="*/ 12327 h 12327"/>
                <a:gd name="connsiteX6" fmla="*/ 0 w 10000"/>
                <a:gd name="connsiteY6" fmla="*/ 12261 h 12327"/>
                <a:gd name="connsiteX7" fmla="*/ 5000 w 10000"/>
                <a:gd name="connsiteY7" fmla="*/ 7261 h 12327"/>
                <a:gd name="connsiteX8" fmla="*/ 0 w 10000"/>
                <a:gd name="connsiteY8" fmla="*/ 2261 h 12327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0"/>
                <a:gd name="connsiteX1" fmla="*/ 5085 w 10000"/>
                <a:gd name="connsiteY1" fmla="*/ 0 h 14070"/>
                <a:gd name="connsiteX2" fmla="*/ 10000 w 10000"/>
                <a:gd name="connsiteY2" fmla="*/ 2261 h 14070"/>
                <a:gd name="connsiteX3" fmla="*/ 5000 w 10000"/>
                <a:gd name="connsiteY3" fmla="*/ 7261 h 14070"/>
                <a:gd name="connsiteX4" fmla="*/ 10000 w 10000"/>
                <a:gd name="connsiteY4" fmla="*/ 12261 h 14070"/>
                <a:gd name="connsiteX5" fmla="*/ 4836 w 10000"/>
                <a:gd name="connsiteY5" fmla="*/ 14070 h 14070"/>
                <a:gd name="connsiteX6" fmla="*/ 0 w 10000"/>
                <a:gd name="connsiteY6" fmla="*/ 12261 h 14070"/>
                <a:gd name="connsiteX7" fmla="*/ 5000 w 10000"/>
                <a:gd name="connsiteY7" fmla="*/ 7261 h 14070"/>
                <a:gd name="connsiteX8" fmla="*/ 0 w 10000"/>
                <a:gd name="connsiteY8" fmla="*/ 2261 h 14070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0 w 10000"/>
                <a:gd name="connsiteY0" fmla="*/ 2261 h 14071"/>
                <a:gd name="connsiteX1" fmla="*/ 5085 w 10000"/>
                <a:gd name="connsiteY1" fmla="*/ 0 h 14071"/>
                <a:gd name="connsiteX2" fmla="*/ 10000 w 10000"/>
                <a:gd name="connsiteY2" fmla="*/ 2261 h 14071"/>
                <a:gd name="connsiteX3" fmla="*/ 5000 w 10000"/>
                <a:gd name="connsiteY3" fmla="*/ 7261 h 14071"/>
                <a:gd name="connsiteX4" fmla="*/ 10000 w 10000"/>
                <a:gd name="connsiteY4" fmla="*/ 12261 h 14071"/>
                <a:gd name="connsiteX5" fmla="*/ 4836 w 10000"/>
                <a:gd name="connsiteY5" fmla="*/ 14070 h 14071"/>
                <a:gd name="connsiteX6" fmla="*/ 0 w 10000"/>
                <a:gd name="connsiteY6" fmla="*/ 12261 h 14071"/>
                <a:gd name="connsiteX7" fmla="*/ 5000 w 10000"/>
                <a:gd name="connsiteY7" fmla="*/ 7261 h 14071"/>
                <a:gd name="connsiteX8" fmla="*/ 0 w 10000"/>
                <a:gd name="connsiteY8" fmla="*/ 2261 h 14071"/>
                <a:gd name="connsiteX0" fmla="*/ 5 w 10005"/>
                <a:gd name="connsiteY0" fmla="*/ 2261 h 14071"/>
                <a:gd name="connsiteX1" fmla="*/ 5090 w 10005"/>
                <a:gd name="connsiteY1" fmla="*/ 0 h 14071"/>
                <a:gd name="connsiteX2" fmla="*/ 10005 w 10005"/>
                <a:gd name="connsiteY2" fmla="*/ 2261 h 14071"/>
                <a:gd name="connsiteX3" fmla="*/ 5005 w 10005"/>
                <a:gd name="connsiteY3" fmla="*/ 7261 h 14071"/>
                <a:gd name="connsiteX4" fmla="*/ 10005 w 10005"/>
                <a:gd name="connsiteY4" fmla="*/ 12261 h 14071"/>
                <a:gd name="connsiteX5" fmla="*/ 4841 w 10005"/>
                <a:gd name="connsiteY5" fmla="*/ 14070 h 14071"/>
                <a:gd name="connsiteX6" fmla="*/ 5 w 10005"/>
                <a:gd name="connsiteY6" fmla="*/ 12261 h 14071"/>
                <a:gd name="connsiteX7" fmla="*/ 5005 w 10005"/>
                <a:gd name="connsiteY7" fmla="*/ 7261 h 14071"/>
                <a:gd name="connsiteX8" fmla="*/ 5 w 10005"/>
                <a:gd name="connsiteY8" fmla="*/ 2261 h 14071"/>
                <a:gd name="connsiteX0" fmla="*/ 5 w 10005"/>
                <a:gd name="connsiteY0" fmla="*/ 2261 h 14319"/>
                <a:gd name="connsiteX1" fmla="*/ 5090 w 10005"/>
                <a:gd name="connsiteY1" fmla="*/ 0 h 14319"/>
                <a:gd name="connsiteX2" fmla="*/ 10005 w 10005"/>
                <a:gd name="connsiteY2" fmla="*/ 2261 h 14319"/>
                <a:gd name="connsiteX3" fmla="*/ 5005 w 10005"/>
                <a:gd name="connsiteY3" fmla="*/ 7261 h 14319"/>
                <a:gd name="connsiteX4" fmla="*/ 10005 w 10005"/>
                <a:gd name="connsiteY4" fmla="*/ 12261 h 14319"/>
                <a:gd name="connsiteX5" fmla="*/ 4841 w 10005"/>
                <a:gd name="connsiteY5" fmla="*/ 14319 h 14319"/>
                <a:gd name="connsiteX6" fmla="*/ 5 w 10005"/>
                <a:gd name="connsiteY6" fmla="*/ 12261 h 14319"/>
                <a:gd name="connsiteX7" fmla="*/ 5005 w 10005"/>
                <a:gd name="connsiteY7" fmla="*/ 7261 h 14319"/>
                <a:gd name="connsiteX8" fmla="*/ 5 w 10005"/>
                <a:gd name="connsiteY8" fmla="*/ 2261 h 14319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5 w 10005"/>
                <a:gd name="connsiteY0" fmla="*/ 2261 h 14444"/>
                <a:gd name="connsiteX1" fmla="*/ 5090 w 10005"/>
                <a:gd name="connsiteY1" fmla="*/ 0 h 14444"/>
                <a:gd name="connsiteX2" fmla="*/ 10005 w 10005"/>
                <a:gd name="connsiteY2" fmla="*/ 2261 h 14444"/>
                <a:gd name="connsiteX3" fmla="*/ 5005 w 10005"/>
                <a:gd name="connsiteY3" fmla="*/ 7261 h 14444"/>
                <a:gd name="connsiteX4" fmla="*/ 10005 w 10005"/>
                <a:gd name="connsiteY4" fmla="*/ 12261 h 14444"/>
                <a:gd name="connsiteX5" fmla="*/ 4966 w 10005"/>
                <a:gd name="connsiteY5" fmla="*/ 14444 h 14444"/>
                <a:gd name="connsiteX6" fmla="*/ 5 w 10005"/>
                <a:gd name="connsiteY6" fmla="*/ 12261 h 14444"/>
                <a:gd name="connsiteX7" fmla="*/ 5005 w 10005"/>
                <a:gd name="connsiteY7" fmla="*/ 7261 h 14444"/>
                <a:gd name="connsiteX8" fmla="*/ 5 w 10005"/>
                <a:gd name="connsiteY8" fmla="*/ 2261 h 14444"/>
                <a:gd name="connsiteX0" fmla="*/ 247 w 10247"/>
                <a:gd name="connsiteY0" fmla="*/ 2261 h 14444"/>
                <a:gd name="connsiteX1" fmla="*/ 5332 w 10247"/>
                <a:gd name="connsiteY1" fmla="*/ 0 h 14444"/>
                <a:gd name="connsiteX2" fmla="*/ 10247 w 10247"/>
                <a:gd name="connsiteY2" fmla="*/ 2261 h 14444"/>
                <a:gd name="connsiteX3" fmla="*/ 5247 w 10247"/>
                <a:gd name="connsiteY3" fmla="*/ 7261 h 14444"/>
                <a:gd name="connsiteX4" fmla="*/ 10247 w 10247"/>
                <a:gd name="connsiteY4" fmla="*/ 12261 h 14444"/>
                <a:gd name="connsiteX5" fmla="*/ 5208 w 10247"/>
                <a:gd name="connsiteY5" fmla="*/ 14444 h 14444"/>
                <a:gd name="connsiteX6" fmla="*/ 247 w 10247"/>
                <a:gd name="connsiteY6" fmla="*/ 12261 h 14444"/>
                <a:gd name="connsiteX7" fmla="*/ 5247 w 10247"/>
                <a:gd name="connsiteY7" fmla="*/ 7261 h 14444"/>
                <a:gd name="connsiteX8" fmla="*/ 247 w 10247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444"/>
                <a:gd name="connsiteX1" fmla="*/ 5332 w 10479"/>
                <a:gd name="connsiteY1" fmla="*/ 0 h 14444"/>
                <a:gd name="connsiteX2" fmla="*/ 10247 w 10479"/>
                <a:gd name="connsiteY2" fmla="*/ 2261 h 14444"/>
                <a:gd name="connsiteX3" fmla="*/ 5247 w 10479"/>
                <a:gd name="connsiteY3" fmla="*/ 7261 h 14444"/>
                <a:gd name="connsiteX4" fmla="*/ 10247 w 10479"/>
                <a:gd name="connsiteY4" fmla="*/ 12261 h 14444"/>
                <a:gd name="connsiteX5" fmla="*/ 5208 w 10479"/>
                <a:gd name="connsiteY5" fmla="*/ 14444 h 14444"/>
                <a:gd name="connsiteX6" fmla="*/ 247 w 10479"/>
                <a:gd name="connsiteY6" fmla="*/ 12261 h 14444"/>
                <a:gd name="connsiteX7" fmla="*/ 5247 w 10479"/>
                <a:gd name="connsiteY7" fmla="*/ 7261 h 14444"/>
                <a:gd name="connsiteX8" fmla="*/ 247 w 10479"/>
                <a:gd name="connsiteY8" fmla="*/ 2261 h 14444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261 h 14755"/>
                <a:gd name="connsiteX1" fmla="*/ 5332 w 10479"/>
                <a:gd name="connsiteY1" fmla="*/ 0 h 14755"/>
                <a:gd name="connsiteX2" fmla="*/ 10247 w 10479"/>
                <a:gd name="connsiteY2" fmla="*/ 2261 h 14755"/>
                <a:gd name="connsiteX3" fmla="*/ 5247 w 10479"/>
                <a:gd name="connsiteY3" fmla="*/ 7261 h 14755"/>
                <a:gd name="connsiteX4" fmla="*/ 10247 w 10479"/>
                <a:gd name="connsiteY4" fmla="*/ 12261 h 14755"/>
                <a:gd name="connsiteX5" fmla="*/ 5333 w 10479"/>
                <a:gd name="connsiteY5" fmla="*/ 14755 h 14755"/>
                <a:gd name="connsiteX6" fmla="*/ 247 w 10479"/>
                <a:gd name="connsiteY6" fmla="*/ 12261 h 14755"/>
                <a:gd name="connsiteX7" fmla="*/ 5247 w 10479"/>
                <a:gd name="connsiteY7" fmla="*/ 7261 h 14755"/>
                <a:gd name="connsiteX8" fmla="*/ 247 w 10479"/>
                <a:gd name="connsiteY8" fmla="*/ 2261 h 14755"/>
                <a:gd name="connsiteX0" fmla="*/ 247 w 10479"/>
                <a:gd name="connsiteY0" fmla="*/ 2488 h 14982"/>
                <a:gd name="connsiteX1" fmla="*/ 5332 w 10479"/>
                <a:gd name="connsiteY1" fmla="*/ 0 h 14982"/>
                <a:gd name="connsiteX2" fmla="*/ 10247 w 10479"/>
                <a:gd name="connsiteY2" fmla="*/ 2488 h 14982"/>
                <a:gd name="connsiteX3" fmla="*/ 5247 w 10479"/>
                <a:gd name="connsiteY3" fmla="*/ 7488 h 14982"/>
                <a:gd name="connsiteX4" fmla="*/ 10247 w 10479"/>
                <a:gd name="connsiteY4" fmla="*/ 12488 h 14982"/>
                <a:gd name="connsiteX5" fmla="*/ 5333 w 10479"/>
                <a:gd name="connsiteY5" fmla="*/ 14982 h 14982"/>
                <a:gd name="connsiteX6" fmla="*/ 247 w 10479"/>
                <a:gd name="connsiteY6" fmla="*/ 12488 h 14982"/>
                <a:gd name="connsiteX7" fmla="*/ 5247 w 10479"/>
                <a:gd name="connsiteY7" fmla="*/ 7488 h 14982"/>
                <a:gd name="connsiteX8" fmla="*/ 247 w 10479"/>
                <a:gd name="connsiteY8" fmla="*/ 2488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9" h="14982">
                  <a:moveTo>
                    <a:pt x="247" y="2488"/>
                  </a:moveTo>
                  <a:cubicBezTo>
                    <a:pt x="-922" y="1298"/>
                    <a:pt x="2267" y="7"/>
                    <a:pt x="5332" y="0"/>
                  </a:cubicBezTo>
                  <a:cubicBezTo>
                    <a:pt x="8340" y="7"/>
                    <a:pt x="11349" y="1174"/>
                    <a:pt x="10247" y="2488"/>
                  </a:cubicBezTo>
                  <a:lnTo>
                    <a:pt x="5247" y="7488"/>
                  </a:lnTo>
                  <a:lnTo>
                    <a:pt x="10247" y="12488"/>
                  </a:lnTo>
                  <a:cubicBezTo>
                    <a:pt x="11390" y="13713"/>
                    <a:pt x="7677" y="15002"/>
                    <a:pt x="5333" y="14982"/>
                  </a:cubicBezTo>
                  <a:cubicBezTo>
                    <a:pt x="2725" y="14974"/>
                    <a:pt x="-880" y="13776"/>
                    <a:pt x="247" y="12488"/>
                  </a:cubicBezTo>
                  <a:lnTo>
                    <a:pt x="5247" y="7488"/>
                  </a:lnTo>
                  <a:lnTo>
                    <a:pt x="247" y="2488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1" name="Tekstvak 210"/>
          <p:cNvSpPr txBox="1"/>
          <p:nvPr/>
        </p:nvSpPr>
        <p:spPr>
          <a:xfrm>
            <a:off x="2625959" y="3080685"/>
            <a:ext cx="36000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P1</a:t>
            </a:r>
          </a:p>
        </p:txBody>
      </p:sp>
      <p:grpSp>
        <p:nvGrpSpPr>
          <p:cNvPr id="224" name="Group 153"/>
          <p:cNvGrpSpPr/>
          <p:nvPr/>
        </p:nvGrpSpPr>
        <p:grpSpPr>
          <a:xfrm>
            <a:off x="9246035" y="2078985"/>
            <a:ext cx="540006" cy="540006"/>
            <a:chOff x="6920398" y="2520268"/>
            <a:chExt cx="540006" cy="540006"/>
          </a:xfrm>
        </p:grpSpPr>
        <p:sp>
          <p:nvSpPr>
            <p:cNvPr id="225" name="Rectangle 154"/>
            <p:cNvSpPr/>
            <p:nvPr/>
          </p:nvSpPr>
          <p:spPr>
            <a:xfrm rot="18900000">
              <a:off x="6920398" y="2520268"/>
              <a:ext cx="540006" cy="540006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123"/>
            <p:cNvSpPr/>
            <p:nvPr/>
          </p:nvSpPr>
          <p:spPr>
            <a:xfrm>
              <a:off x="6983976" y="2967456"/>
              <a:ext cx="412848" cy="69643"/>
            </a:xfrm>
            <a:custGeom>
              <a:avLst/>
              <a:gdLst>
                <a:gd name="connsiteX0" fmla="*/ 0 w 810009"/>
                <a:gd name="connsiteY0" fmla="*/ 0 h 180002"/>
                <a:gd name="connsiteX1" fmla="*/ 810009 w 810009"/>
                <a:gd name="connsiteY1" fmla="*/ 0 h 180002"/>
                <a:gd name="connsiteX2" fmla="*/ 810009 w 810009"/>
                <a:gd name="connsiteY2" fmla="*/ 180002 h 180002"/>
                <a:gd name="connsiteX3" fmla="*/ 0 w 810009"/>
                <a:gd name="connsiteY3" fmla="*/ 180002 h 180002"/>
                <a:gd name="connsiteX4" fmla="*/ 0 w 810009"/>
                <a:gd name="connsiteY4" fmla="*/ 0 h 180002"/>
                <a:gd name="connsiteX0" fmla="*/ 0 w 810009"/>
                <a:gd name="connsiteY0" fmla="*/ 3482 h 183484"/>
                <a:gd name="connsiteX1" fmla="*/ 399487 w 810009"/>
                <a:gd name="connsiteY1" fmla="*/ 0 h 183484"/>
                <a:gd name="connsiteX2" fmla="*/ 810009 w 810009"/>
                <a:gd name="connsiteY2" fmla="*/ 3482 h 183484"/>
                <a:gd name="connsiteX3" fmla="*/ 810009 w 810009"/>
                <a:gd name="connsiteY3" fmla="*/ 183484 h 183484"/>
                <a:gd name="connsiteX4" fmla="*/ 0 w 810009"/>
                <a:gd name="connsiteY4" fmla="*/ 183484 h 183484"/>
                <a:gd name="connsiteX5" fmla="*/ 0 w 810009"/>
                <a:gd name="connsiteY5" fmla="*/ 3482 h 183484"/>
                <a:gd name="connsiteX0" fmla="*/ 0 w 810009"/>
                <a:gd name="connsiteY0" fmla="*/ 3482 h 183484"/>
                <a:gd name="connsiteX1" fmla="*/ 239943 w 810009"/>
                <a:gd name="connsiteY1" fmla="*/ 2381 h 183484"/>
                <a:gd name="connsiteX2" fmla="*/ 399487 w 810009"/>
                <a:gd name="connsiteY2" fmla="*/ 0 h 183484"/>
                <a:gd name="connsiteX3" fmla="*/ 810009 w 810009"/>
                <a:gd name="connsiteY3" fmla="*/ 3482 h 183484"/>
                <a:gd name="connsiteX4" fmla="*/ 810009 w 810009"/>
                <a:gd name="connsiteY4" fmla="*/ 183484 h 183484"/>
                <a:gd name="connsiteX5" fmla="*/ 0 w 810009"/>
                <a:gd name="connsiteY5" fmla="*/ 183484 h 183484"/>
                <a:gd name="connsiteX6" fmla="*/ 0 w 810009"/>
                <a:gd name="connsiteY6" fmla="*/ 3482 h 183484"/>
                <a:gd name="connsiteX0" fmla="*/ 0 w 810009"/>
                <a:gd name="connsiteY0" fmla="*/ 5863 h 185865"/>
                <a:gd name="connsiteX1" fmla="*/ 239943 w 810009"/>
                <a:gd name="connsiteY1" fmla="*/ 4762 h 185865"/>
                <a:gd name="connsiteX2" fmla="*/ 399487 w 810009"/>
                <a:gd name="connsiteY2" fmla="*/ 2381 h 185865"/>
                <a:gd name="connsiteX3" fmla="*/ 556650 w 810009"/>
                <a:gd name="connsiteY3" fmla="*/ 0 h 185865"/>
                <a:gd name="connsiteX4" fmla="*/ 810009 w 810009"/>
                <a:gd name="connsiteY4" fmla="*/ 5863 h 185865"/>
                <a:gd name="connsiteX5" fmla="*/ 810009 w 810009"/>
                <a:gd name="connsiteY5" fmla="*/ 185865 h 185865"/>
                <a:gd name="connsiteX6" fmla="*/ 0 w 810009"/>
                <a:gd name="connsiteY6" fmla="*/ 185865 h 185865"/>
                <a:gd name="connsiteX7" fmla="*/ 0 w 810009"/>
                <a:gd name="connsiteY7" fmla="*/ 5863 h 185865"/>
                <a:gd name="connsiteX0" fmla="*/ 0 w 901449"/>
                <a:gd name="connsiteY0" fmla="*/ 185865 h 277305"/>
                <a:gd name="connsiteX1" fmla="*/ 0 w 901449"/>
                <a:gd name="connsiteY1" fmla="*/ 5863 h 277305"/>
                <a:gd name="connsiteX2" fmla="*/ 239943 w 901449"/>
                <a:gd name="connsiteY2" fmla="*/ 4762 h 277305"/>
                <a:gd name="connsiteX3" fmla="*/ 399487 w 901449"/>
                <a:gd name="connsiteY3" fmla="*/ 2381 h 277305"/>
                <a:gd name="connsiteX4" fmla="*/ 556650 w 901449"/>
                <a:gd name="connsiteY4" fmla="*/ 0 h 277305"/>
                <a:gd name="connsiteX5" fmla="*/ 810009 w 901449"/>
                <a:gd name="connsiteY5" fmla="*/ 5863 h 277305"/>
                <a:gd name="connsiteX6" fmla="*/ 901449 w 901449"/>
                <a:gd name="connsiteY6" fmla="*/ 277305 h 277305"/>
                <a:gd name="connsiteX0" fmla="*/ 0 w 810009"/>
                <a:gd name="connsiteY0" fmla="*/ 185865 h 185865"/>
                <a:gd name="connsiteX1" fmla="*/ 0 w 810009"/>
                <a:gd name="connsiteY1" fmla="*/ 5863 h 185865"/>
                <a:gd name="connsiteX2" fmla="*/ 239943 w 810009"/>
                <a:gd name="connsiteY2" fmla="*/ 4762 h 185865"/>
                <a:gd name="connsiteX3" fmla="*/ 399487 w 810009"/>
                <a:gd name="connsiteY3" fmla="*/ 2381 h 185865"/>
                <a:gd name="connsiteX4" fmla="*/ 556650 w 810009"/>
                <a:gd name="connsiteY4" fmla="*/ 0 h 185865"/>
                <a:gd name="connsiteX5" fmla="*/ 810009 w 810009"/>
                <a:gd name="connsiteY5" fmla="*/ 5863 h 185865"/>
                <a:gd name="connsiteX0" fmla="*/ 0 w 810009"/>
                <a:gd name="connsiteY0" fmla="*/ 5863 h 5863"/>
                <a:gd name="connsiteX1" fmla="*/ 239943 w 810009"/>
                <a:gd name="connsiteY1" fmla="*/ 4762 h 5863"/>
                <a:gd name="connsiteX2" fmla="*/ 399487 w 810009"/>
                <a:gd name="connsiteY2" fmla="*/ 2381 h 5863"/>
                <a:gd name="connsiteX3" fmla="*/ 556650 w 810009"/>
                <a:gd name="connsiteY3" fmla="*/ 0 h 5863"/>
                <a:gd name="connsiteX4" fmla="*/ 810009 w 810009"/>
                <a:gd name="connsiteY4" fmla="*/ 5863 h 5863"/>
                <a:gd name="connsiteX0" fmla="*/ 0 w 10000"/>
                <a:gd name="connsiteY0" fmla="*/ 10000 h 227443"/>
                <a:gd name="connsiteX1" fmla="*/ 2962 w 10000"/>
                <a:gd name="connsiteY1" fmla="*/ 8122 h 227443"/>
                <a:gd name="connsiteX2" fmla="*/ 4961 w 10000"/>
                <a:gd name="connsiteY2" fmla="*/ 227443 h 227443"/>
                <a:gd name="connsiteX3" fmla="*/ 6872 w 10000"/>
                <a:gd name="connsiteY3" fmla="*/ 0 h 227443"/>
                <a:gd name="connsiteX4" fmla="*/ 10000 w 10000"/>
                <a:gd name="connsiteY4" fmla="*/ 10000 h 227443"/>
                <a:gd name="connsiteX0" fmla="*/ 0 w 9853"/>
                <a:gd name="connsiteY0" fmla="*/ 12185 h 229628"/>
                <a:gd name="connsiteX1" fmla="*/ 2962 w 9853"/>
                <a:gd name="connsiteY1" fmla="*/ 10307 h 229628"/>
                <a:gd name="connsiteX2" fmla="*/ 4961 w 9853"/>
                <a:gd name="connsiteY2" fmla="*/ 229628 h 229628"/>
                <a:gd name="connsiteX3" fmla="*/ 6872 w 9853"/>
                <a:gd name="connsiteY3" fmla="*/ 2185 h 229628"/>
                <a:gd name="connsiteX4" fmla="*/ 9853 w 9853"/>
                <a:gd name="connsiteY4" fmla="*/ 0 h 2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3" h="229628">
                  <a:moveTo>
                    <a:pt x="0" y="12185"/>
                  </a:moveTo>
                  <a:lnTo>
                    <a:pt x="2962" y="10307"/>
                  </a:lnTo>
                  <a:cubicBezTo>
                    <a:pt x="3628" y="83414"/>
                    <a:pt x="4295" y="156521"/>
                    <a:pt x="4961" y="229628"/>
                  </a:cubicBezTo>
                  <a:lnTo>
                    <a:pt x="6872" y="2185"/>
                  </a:lnTo>
                  <a:lnTo>
                    <a:pt x="9853" y="0"/>
                  </a:lnTo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80"/>
            <p:cNvSpPr/>
            <p:nvPr/>
          </p:nvSpPr>
          <p:spPr>
            <a:xfrm>
              <a:off x="6965398" y="2689978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8" name="Tekstvak 227"/>
          <p:cNvSpPr txBox="1"/>
          <p:nvPr/>
        </p:nvSpPr>
        <p:spPr>
          <a:xfrm>
            <a:off x="9594565" y="182964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29" name="Tekstvak 228"/>
          <p:cNvSpPr txBox="1"/>
          <p:nvPr/>
        </p:nvSpPr>
        <p:spPr>
          <a:xfrm>
            <a:off x="5555994" y="6129030"/>
            <a:ext cx="450005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HQ</a:t>
            </a:r>
          </a:p>
        </p:txBody>
      </p:sp>
      <p:sp>
        <p:nvSpPr>
          <p:cNvPr id="234" name="Rechthoek 233"/>
          <p:cNvSpPr/>
          <p:nvPr/>
        </p:nvSpPr>
        <p:spPr>
          <a:xfrm>
            <a:off x="2405959" y="4059007"/>
            <a:ext cx="810516" cy="27115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SEAD</a:t>
            </a:r>
          </a:p>
        </p:txBody>
      </p:sp>
      <p:cxnSp>
        <p:nvCxnSpPr>
          <p:cNvPr id="237" name="Rechte verbindingslijn 236"/>
          <p:cNvCxnSpPr>
            <a:stCxn id="234" idx="3"/>
          </p:cNvCxnSpPr>
          <p:nvPr/>
        </p:nvCxnSpPr>
        <p:spPr>
          <a:xfrm>
            <a:off x="3216475" y="4194585"/>
            <a:ext cx="3689534" cy="494429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Rechte verbindingslijn 238"/>
          <p:cNvCxnSpPr>
            <a:stCxn id="114" idx="3"/>
          </p:cNvCxnSpPr>
          <p:nvPr/>
        </p:nvCxnSpPr>
        <p:spPr>
          <a:xfrm>
            <a:off x="2045955" y="5184020"/>
            <a:ext cx="4590051" cy="405004"/>
          </a:xfrm>
          <a:prstGeom prst="line">
            <a:avLst/>
          </a:prstGeom>
          <a:ln w="28575">
            <a:solidFill>
              <a:schemeClr val="accent2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ekstvak 259"/>
          <p:cNvSpPr txBox="1"/>
          <p:nvPr/>
        </p:nvSpPr>
        <p:spPr>
          <a:xfrm>
            <a:off x="3665973" y="3429000"/>
            <a:ext cx="990011" cy="360004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GROUP2</a:t>
            </a:r>
          </a:p>
        </p:txBody>
      </p:sp>
      <p:sp>
        <p:nvSpPr>
          <p:cNvPr id="113" name="Rechthoek 112"/>
          <p:cNvSpPr/>
          <p:nvPr/>
        </p:nvSpPr>
        <p:spPr>
          <a:xfrm>
            <a:off x="1235946" y="4689014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CAS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1235946" y="5049018"/>
            <a:ext cx="810009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BAI</a:t>
            </a:r>
          </a:p>
        </p:txBody>
      </p:sp>
    </p:spTree>
    <p:extLst>
      <p:ext uri="{BB962C8B-B14F-4D97-AF65-F5344CB8AC3E}">
        <p14:creationId xmlns:p14="http://schemas.microsoft.com/office/powerpoint/2010/main" val="971257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INTERFACE DURING BATTLE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3171493" y="2798839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5285991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</a:t>
            </a:r>
            <a:r>
              <a:rPr lang="hu-HU" altLang="nl-BE" sz="1800" dirty="0" err="1"/>
              <a:t>Ground</a:t>
            </a:r>
            <a:endParaRPr lang="en-US" altLang="nl-BE" sz="1800" dirty="0"/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7446015" y="279883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Friendly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6039" y="279899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Hostile</a:t>
            </a:r>
            <a:r>
              <a:rPr lang="hu-HU" altLang="nl-BE" sz="1800" dirty="0"/>
              <a:t> Air</a:t>
            </a:r>
            <a:endParaRPr lang="en-US" altLang="nl-BE" sz="1800" dirty="0"/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3171750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</a:t>
            </a:r>
            <a:r>
              <a:rPr lang="hu-HU" altLang="nl-BE" sz="1800" dirty="0" err="1"/>
              <a:t>Helicopter</a:t>
            </a:r>
            <a:endParaRPr lang="en-US" altLang="nl-BE" sz="1800" dirty="0"/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5285991" y="3879005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Military Fixed-Wing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7446015" y="387900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Tank</a:t>
            </a:r>
            <a:endParaRPr lang="en-US" altLang="nl-BE" sz="1800" dirty="0"/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6039" y="3879005"/>
            <a:ext cx="1620018" cy="45000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1800" dirty="0"/>
              <a:t>Recon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3171750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Armored</a:t>
            </a:r>
            <a:endParaRPr lang="en-US" altLang="nl-BE" sz="1800" dirty="0"/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5285991" y="495901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Anti Air</a:t>
            </a:r>
            <a:endParaRPr lang="en-US" altLang="nl-BE" sz="1800" dirty="0"/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7446015" y="4959017"/>
            <a:ext cx="1620018" cy="54000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Artillery</a:t>
            </a:r>
            <a:endParaRPr lang="en-US" altLang="nl-BE" sz="1800" dirty="0"/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6039" y="4956465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Infantry</a:t>
            </a:r>
            <a:endParaRPr lang="en-US" altLang="nl-BE" sz="1800" dirty="0"/>
          </a:p>
        </p:txBody>
      </p:sp>
      <p:sp>
        <p:nvSpPr>
          <p:cNvPr id="3" name="Rectangle 2"/>
          <p:cNvSpPr/>
          <p:nvPr/>
        </p:nvSpPr>
        <p:spPr>
          <a:xfrm>
            <a:off x="3485971" y="2078985"/>
            <a:ext cx="900010" cy="540005"/>
          </a:xfrm>
          <a:prstGeom prst="rect">
            <a:avLst/>
          </a:pr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8900000">
            <a:off x="5777798" y="2030787"/>
            <a:ext cx="636404" cy="636403"/>
          </a:xfrm>
          <a:prstGeom prst="rect">
            <a:avLst/>
          </a:pr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Rectangle 4"/>
          <p:cNvSpPr/>
          <p:nvPr/>
        </p:nvSpPr>
        <p:spPr>
          <a:xfrm>
            <a:off x="10056044" y="1988984"/>
            <a:ext cx="720007" cy="720008"/>
          </a:xfrm>
          <a:custGeom>
            <a:avLst/>
            <a:gdLst>
              <a:gd name="connsiteX0" fmla="*/ 0 w 540006"/>
              <a:gd name="connsiteY0" fmla="*/ 0 h 540006"/>
              <a:gd name="connsiteX1" fmla="*/ 540006 w 540006"/>
              <a:gd name="connsiteY1" fmla="*/ 0 h 540006"/>
              <a:gd name="connsiteX2" fmla="*/ 540006 w 540006"/>
              <a:gd name="connsiteY2" fmla="*/ 540006 h 540006"/>
              <a:gd name="connsiteX3" fmla="*/ 0 w 540006"/>
              <a:gd name="connsiteY3" fmla="*/ 540006 h 540006"/>
              <a:gd name="connsiteX4" fmla="*/ 0 w 540006"/>
              <a:gd name="connsiteY4" fmla="*/ 0 h 540006"/>
              <a:gd name="connsiteX0" fmla="*/ 0 w 540006"/>
              <a:gd name="connsiteY0" fmla="*/ 939 h 540945"/>
              <a:gd name="connsiteX1" fmla="*/ 276676 w 540006"/>
              <a:gd name="connsiteY1" fmla="*/ 0 h 540945"/>
              <a:gd name="connsiteX2" fmla="*/ 540006 w 540006"/>
              <a:gd name="connsiteY2" fmla="*/ 939 h 540945"/>
              <a:gd name="connsiteX3" fmla="*/ 540006 w 540006"/>
              <a:gd name="connsiteY3" fmla="*/ 540945 h 540945"/>
              <a:gd name="connsiteX4" fmla="*/ 0 w 540006"/>
              <a:gd name="connsiteY4" fmla="*/ 540945 h 540945"/>
              <a:gd name="connsiteX5" fmla="*/ 0 w 540006"/>
              <a:gd name="connsiteY5" fmla="*/ 939 h 540945"/>
              <a:gd name="connsiteX0" fmla="*/ 0 w 540006"/>
              <a:gd name="connsiteY0" fmla="*/ 268728 h 808734"/>
              <a:gd name="connsiteX1" fmla="*/ 279941 w 540006"/>
              <a:gd name="connsiteY1" fmla="*/ 0 h 808734"/>
              <a:gd name="connsiteX2" fmla="*/ 540006 w 540006"/>
              <a:gd name="connsiteY2" fmla="*/ 268728 h 808734"/>
              <a:gd name="connsiteX3" fmla="*/ 540006 w 540006"/>
              <a:gd name="connsiteY3" fmla="*/ 808734 h 808734"/>
              <a:gd name="connsiteX4" fmla="*/ 0 w 540006"/>
              <a:gd name="connsiteY4" fmla="*/ 808734 h 808734"/>
              <a:gd name="connsiteX5" fmla="*/ 0 w 540006"/>
              <a:gd name="connsiteY5" fmla="*/ 268728 h 808734"/>
              <a:gd name="connsiteX0" fmla="*/ 0 w 631446"/>
              <a:gd name="connsiteY0" fmla="*/ 808734 h 900174"/>
              <a:gd name="connsiteX1" fmla="*/ 0 w 631446"/>
              <a:gd name="connsiteY1" fmla="*/ 268728 h 900174"/>
              <a:gd name="connsiteX2" fmla="*/ 279941 w 631446"/>
              <a:gd name="connsiteY2" fmla="*/ 0 h 900174"/>
              <a:gd name="connsiteX3" fmla="*/ 540006 w 631446"/>
              <a:gd name="connsiteY3" fmla="*/ 268728 h 900174"/>
              <a:gd name="connsiteX4" fmla="*/ 631446 w 631446"/>
              <a:gd name="connsiteY4" fmla="*/ 900174 h 900174"/>
              <a:gd name="connsiteX0" fmla="*/ 0 w 562866"/>
              <a:gd name="connsiteY0" fmla="*/ 808734 h 834860"/>
              <a:gd name="connsiteX1" fmla="*/ 0 w 562866"/>
              <a:gd name="connsiteY1" fmla="*/ 268728 h 834860"/>
              <a:gd name="connsiteX2" fmla="*/ 279941 w 562866"/>
              <a:gd name="connsiteY2" fmla="*/ 0 h 834860"/>
              <a:gd name="connsiteX3" fmla="*/ 540006 w 562866"/>
              <a:gd name="connsiteY3" fmla="*/ 268728 h 834860"/>
              <a:gd name="connsiteX4" fmla="*/ 562866 w 562866"/>
              <a:gd name="connsiteY4" fmla="*/ 834860 h 834860"/>
              <a:gd name="connsiteX0" fmla="*/ 0 w 553068"/>
              <a:gd name="connsiteY0" fmla="*/ 808734 h 815266"/>
              <a:gd name="connsiteX1" fmla="*/ 0 w 553068"/>
              <a:gd name="connsiteY1" fmla="*/ 268728 h 815266"/>
              <a:gd name="connsiteX2" fmla="*/ 279941 w 553068"/>
              <a:gd name="connsiteY2" fmla="*/ 0 h 815266"/>
              <a:gd name="connsiteX3" fmla="*/ 540006 w 553068"/>
              <a:gd name="connsiteY3" fmla="*/ 268728 h 815266"/>
              <a:gd name="connsiteX4" fmla="*/ 553068 w 553068"/>
              <a:gd name="connsiteY4" fmla="*/ 815266 h 815266"/>
              <a:gd name="connsiteX0" fmla="*/ 0 w 540006"/>
              <a:gd name="connsiteY0" fmla="*/ 808734 h 815266"/>
              <a:gd name="connsiteX1" fmla="*/ 0 w 540006"/>
              <a:gd name="connsiteY1" fmla="*/ 268728 h 815266"/>
              <a:gd name="connsiteX2" fmla="*/ 279941 w 540006"/>
              <a:gd name="connsiteY2" fmla="*/ 0 h 815266"/>
              <a:gd name="connsiteX3" fmla="*/ 540006 w 540006"/>
              <a:gd name="connsiteY3" fmla="*/ 268728 h 815266"/>
              <a:gd name="connsiteX4" fmla="*/ 540005 w 540006"/>
              <a:gd name="connsiteY4" fmla="*/ 815266 h 815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6" h="815266">
                <a:moveTo>
                  <a:pt x="0" y="808734"/>
                </a:moveTo>
                <a:lnTo>
                  <a:pt x="0" y="268728"/>
                </a:lnTo>
                <a:lnTo>
                  <a:pt x="279941" y="0"/>
                </a:lnTo>
                <a:lnTo>
                  <a:pt x="540006" y="268728"/>
                </a:lnTo>
                <a:cubicBezTo>
                  <a:pt x="540006" y="448730"/>
                  <a:pt x="540005" y="815266"/>
                  <a:pt x="540005" y="815266"/>
                </a:cubicBezTo>
              </a:path>
            </a:pathLst>
          </a:custGeom>
          <a:solidFill>
            <a:srgbClr val="FF8080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" name="Rectangle 5"/>
          <p:cNvSpPr/>
          <p:nvPr/>
        </p:nvSpPr>
        <p:spPr>
          <a:xfrm>
            <a:off x="7896019" y="1988984"/>
            <a:ext cx="720009" cy="720008"/>
          </a:xfrm>
          <a:custGeom>
            <a:avLst/>
            <a:gdLst>
              <a:gd name="connsiteX0" fmla="*/ 0 w 720008"/>
              <a:gd name="connsiteY0" fmla="*/ 0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4" fmla="*/ 0 w 720008"/>
              <a:gd name="connsiteY4" fmla="*/ 0 h 540006"/>
              <a:gd name="connsiteX0" fmla="*/ 0 w 720008"/>
              <a:gd name="connsiteY0" fmla="*/ 540006 h 540006"/>
              <a:gd name="connsiteX1" fmla="*/ 720008 w 720008"/>
              <a:gd name="connsiteY1" fmla="*/ 0 h 540006"/>
              <a:gd name="connsiteX2" fmla="*/ 720008 w 720008"/>
              <a:gd name="connsiteY2" fmla="*/ 540006 h 540006"/>
              <a:gd name="connsiteX3" fmla="*/ 0 w 720008"/>
              <a:gd name="connsiteY3" fmla="*/ 540006 h 540006"/>
              <a:gd name="connsiteX0" fmla="*/ 0 w 720008"/>
              <a:gd name="connsiteY0" fmla="*/ 549531 h 549531"/>
              <a:gd name="connsiteX1" fmla="*/ 339008 w 720008"/>
              <a:gd name="connsiteY1" fmla="*/ 0 h 549531"/>
              <a:gd name="connsiteX2" fmla="*/ 720008 w 720008"/>
              <a:gd name="connsiteY2" fmla="*/ 549531 h 549531"/>
              <a:gd name="connsiteX3" fmla="*/ 0 w 720008"/>
              <a:gd name="connsiteY3" fmla="*/ 549531 h 549531"/>
              <a:gd name="connsiteX0" fmla="*/ 0 w 811448"/>
              <a:gd name="connsiteY0" fmla="*/ 549531 h 640971"/>
              <a:gd name="connsiteX1" fmla="*/ 339008 w 811448"/>
              <a:gd name="connsiteY1" fmla="*/ 0 h 640971"/>
              <a:gd name="connsiteX2" fmla="*/ 811448 w 811448"/>
              <a:gd name="connsiteY2" fmla="*/ 640971 h 640971"/>
              <a:gd name="connsiteX0" fmla="*/ 0 w 659048"/>
              <a:gd name="connsiteY0" fmla="*/ 549531 h 549531"/>
              <a:gd name="connsiteX1" fmla="*/ 339008 w 659048"/>
              <a:gd name="connsiteY1" fmla="*/ 0 h 549531"/>
              <a:gd name="connsiteX2" fmla="*/ 659048 w 659048"/>
              <a:gd name="connsiteY2" fmla="*/ 536196 h 549531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0 w 716198"/>
              <a:gd name="connsiteY0" fmla="*/ 549531 h 555246"/>
              <a:gd name="connsiteX1" fmla="*/ 339008 w 716198"/>
              <a:gd name="connsiteY1" fmla="*/ 0 h 555246"/>
              <a:gd name="connsiteX2" fmla="*/ 716198 w 716198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12 w 716210"/>
              <a:gd name="connsiteY0" fmla="*/ 549531 h 555246"/>
              <a:gd name="connsiteX1" fmla="*/ 339020 w 716210"/>
              <a:gd name="connsiteY1" fmla="*/ 0 h 555246"/>
              <a:gd name="connsiteX2" fmla="*/ 716210 w 716210"/>
              <a:gd name="connsiteY2" fmla="*/ 555246 h 555246"/>
              <a:gd name="connsiteX0" fmla="*/ 36 w 716234"/>
              <a:gd name="connsiteY0" fmla="*/ 549531 h 555246"/>
              <a:gd name="connsiteX1" fmla="*/ 339044 w 716234"/>
              <a:gd name="connsiteY1" fmla="*/ 0 h 555246"/>
              <a:gd name="connsiteX2" fmla="*/ 716234 w 716234"/>
              <a:gd name="connsiteY2" fmla="*/ 555246 h 555246"/>
              <a:gd name="connsiteX0" fmla="*/ 35 w 716233"/>
              <a:gd name="connsiteY0" fmla="*/ 549532 h 555247"/>
              <a:gd name="connsiteX1" fmla="*/ 339043 w 716233"/>
              <a:gd name="connsiteY1" fmla="*/ 1 h 555247"/>
              <a:gd name="connsiteX2" fmla="*/ 716233 w 716233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2 h 555247"/>
              <a:gd name="connsiteX1" fmla="*/ 339019 w 716209"/>
              <a:gd name="connsiteY1" fmla="*/ 1 h 555247"/>
              <a:gd name="connsiteX2" fmla="*/ 716209 w 716209"/>
              <a:gd name="connsiteY2" fmla="*/ 555247 h 555247"/>
              <a:gd name="connsiteX0" fmla="*/ 11 w 716209"/>
              <a:gd name="connsiteY0" fmla="*/ 549534 h 555249"/>
              <a:gd name="connsiteX1" fmla="*/ 339019 w 716209"/>
              <a:gd name="connsiteY1" fmla="*/ 3 h 555249"/>
              <a:gd name="connsiteX2" fmla="*/ 716209 w 716209"/>
              <a:gd name="connsiteY2" fmla="*/ 555249 h 555249"/>
              <a:gd name="connsiteX0" fmla="*/ 9 w 716207"/>
              <a:gd name="connsiteY0" fmla="*/ 551614 h 557329"/>
              <a:gd name="connsiteX1" fmla="*/ 362830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46161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4 h 557329"/>
              <a:gd name="connsiteX1" fmla="*/ 353305 w 716207"/>
              <a:gd name="connsiteY1" fmla="*/ 3 h 557329"/>
              <a:gd name="connsiteX2" fmla="*/ 716207 w 716207"/>
              <a:gd name="connsiteY2" fmla="*/ 557329 h 557329"/>
              <a:gd name="connsiteX0" fmla="*/ 9 w 716207"/>
              <a:gd name="connsiteY0" fmla="*/ 551613 h 557328"/>
              <a:gd name="connsiteX1" fmla="*/ 353305 w 716207"/>
              <a:gd name="connsiteY1" fmla="*/ 2 h 557328"/>
              <a:gd name="connsiteX2" fmla="*/ 716207 w 716207"/>
              <a:gd name="connsiteY2" fmla="*/ 557328 h 557328"/>
              <a:gd name="connsiteX0" fmla="*/ 19 w 716217"/>
              <a:gd name="connsiteY0" fmla="*/ 551663 h 557378"/>
              <a:gd name="connsiteX1" fmla="*/ 353315 w 716217"/>
              <a:gd name="connsiteY1" fmla="*/ 52 h 557378"/>
              <a:gd name="connsiteX2" fmla="*/ 716217 w 716217"/>
              <a:gd name="connsiteY2" fmla="*/ 557378 h 55737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1613 h 557328"/>
              <a:gd name="connsiteX1" fmla="*/ 353304 w 716206"/>
              <a:gd name="connsiteY1" fmla="*/ 2 h 557328"/>
              <a:gd name="connsiteX2" fmla="*/ 716206 w 716206"/>
              <a:gd name="connsiteY2" fmla="*/ 557328 h 557328"/>
              <a:gd name="connsiteX0" fmla="*/ 8 w 716206"/>
              <a:gd name="connsiteY0" fmla="*/ 553693 h 559408"/>
              <a:gd name="connsiteX1" fmla="*/ 367592 w 716206"/>
              <a:gd name="connsiteY1" fmla="*/ 1 h 559408"/>
              <a:gd name="connsiteX2" fmla="*/ 716206 w 716206"/>
              <a:gd name="connsiteY2" fmla="*/ 559408 h 559408"/>
              <a:gd name="connsiteX0" fmla="*/ 8 w 716206"/>
              <a:gd name="connsiteY0" fmla="*/ 553694 h 559409"/>
              <a:gd name="connsiteX1" fmla="*/ 367592 w 716206"/>
              <a:gd name="connsiteY1" fmla="*/ 2 h 559409"/>
              <a:gd name="connsiteX2" fmla="*/ 716206 w 716206"/>
              <a:gd name="connsiteY2" fmla="*/ 559409 h 559409"/>
              <a:gd name="connsiteX0" fmla="*/ 8 w 716206"/>
              <a:gd name="connsiteY0" fmla="*/ 553694 h 559409"/>
              <a:gd name="connsiteX1" fmla="*/ 360448 w 716206"/>
              <a:gd name="connsiteY1" fmla="*/ 2 h 559409"/>
              <a:gd name="connsiteX2" fmla="*/ 716206 w 716206"/>
              <a:gd name="connsiteY2" fmla="*/ 559409 h 559409"/>
              <a:gd name="connsiteX0" fmla="*/ 0 w 716198"/>
              <a:gd name="connsiteY0" fmla="*/ 553694 h 559409"/>
              <a:gd name="connsiteX1" fmla="*/ 360440 w 716198"/>
              <a:gd name="connsiteY1" fmla="*/ 2 h 559409"/>
              <a:gd name="connsiteX2" fmla="*/ 716198 w 716198"/>
              <a:gd name="connsiteY2" fmla="*/ 559409 h 559409"/>
              <a:gd name="connsiteX0" fmla="*/ 0 w 716199"/>
              <a:gd name="connsiteY0" fmla="*/ 553696 h 559411"/>
              <a:gd name="connsiteX1" fmla="*/ 360440 w 716199"/>
              <a:gd name="connsiteY1" fmla="*/ 4 h 559411"/>
              <a:gd name="connsiteX2" fmla="*/ 716198 w 716199"/>
              <a:gd name="connsiteY2" fmla="*/ 559411 h 559411"/>
              <a:gd name="connsiteX0" fmla="*/ 0 w 716199"/>
              <a:gd name="connsiteY0" fmla="*/ 553697 h 559412"/>
              <a:gd name="connsiteX1" fmla="*/ 360440 w 716199"/>
              <a:gd name="connsiteY1" fmla="*/ 5 h 559412"/>
              <a:gd name="connsiteX2" fmla="*/ 716198 w 716199"/>
              <a:gd name="connsiteY2" fmla="*/ 559412 h 5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6199" h="559412">
                <a:moveTo>
                  <a:pt x="0" y="553697"/>
                </a:moveTo>
                <a:cubicBezTo>
                  <a:pt x="5846" y="172937"/>
                  <a:pt x="168856" y="-747"/>
                  <a:pt x="360440" y="5"/>
                </a:cubicBezTo>
                <a:cubicBezTo>
                  <a:pt x="565530" y="-1122"/>
                  <a:pt x="716674" y="178830"/>
                  <a:pt x="716198" y="559412"/>
                </a:cubicBezTo>
              </a:path>
            </a:pathLst>
          </a:custGeom>
          <a:solidFill>
            <a:srgbClr val="80FEFF"/>
          </a:solidFill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llate 6"/>
          <p:cNvSpPr/>
          <p:nvPr/>
        </p:nvSpPr>
        <p:spPr>
          <a:xfrm rot="5400000">
            <a:off x="3751813" y="3245401"/>
            <a:ext cx="367199" cy="734398"/>
          </a:xfrm>
          <a:prstGeom prst="flowChartCollat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lowchart: Collate 67"/>
          <p:cNvSpPr/>
          <p:nvPr/>
        </p:nvSpPr>
        <p:spPr>
          <a:xfrm rot="5400000">
            <a:off x="6020401" y="3119811"/>
            <a:ext cx="384788" cy="95359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5000 w 10000"/>
              <a:gd name="connsiteY2" fmla="*/ 500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5000 w 10000"/>
              <a:gd name="connsiteY5" fmla="*/ 5000 h 10000"/>
              <a:gd name="connsiteX6" fmla="*/ 0 w 10000"/>
              <a:gd name="connsiteY6" fmla="*/ 0 h 10000"/>
              <a:gd name="connsiteX0" fmla="*/ 0 w 10000"/>
              <a:gd name="connsiteY0" fmla="*/ 20 h 10020"/>
              <a:gd name="connsiteX1" fmla="*/ 4836 w 10000"/>
              <a:gd name="connsiteY1" fmla="*/ 0 h 10020"/>
              <a:gd name="connsiteX2" fmla="*/ 10000 w 10000"/>
              <a:gd name="connsiteY2" fmla="*/ 20 h 10020"/>
              <a:gd name="connsiteX3" fmla="*/ 5000 w 10000"/>
              <a:gd name="connsiteY3" fmla="*/ 5020 h 10020"/>
              <a:gd name="connsiteX4" fmla="*/ 10000 w 10000"/>
              <a:gd name="connsiteY4" fmla="*/ 10020 h 10020"/>
              <a:gd name="connsiteX5" fmla="*/ 0 w 10000"/>
              <a:gd name="connsiteY5" fmla="*/ 10020 h 10020"/>
              <a:gd name="connsiteX6" fmla="*/ 5000 w 10000"/>
              <a:gd name="connsiteY6" fmla="*/ 5020 h 10020"/>
              <a:gd name="connsiteX7" fmla="*/ 0 w 10000"/>
              <a:gd name="connsiteY7" fmla="*/ 20 h 10020"/>
              <a:gd name="connsiteX0" fmla="*/ 0 w 10000"/>
              <a:gd name="connsiteY0" fmla="*/ 2261 h 12261"/>
              <a:gd name="connsiteX1" fmla="*/ 5085 w 10000"/>
              <a:gd name="connsiteY1" fmla="*/ 0 h 12261"/>
              <a:gd name="connsiteX2" fmla="*/ 10000 w 10000"/>
              <a:gd name="connsiteY2" fmla="*/ 2261 h 12261"/>
              <a:gd name="connsiteX3" fmla="*/ 5000 w 10000"/>
              <a:gd name="connsiteY3" fmla="*/ 7261 h 12261"/>
              <a:gd name="connsiteX4" fmla="*/ 10000 w 10000"/>
              <a:gd name="connsiteY4" fmla="*/ 12261 h 12261"/>
              <a:gd name="connsiteX5" fmla="*/ 0 w 10000"/>
              <a:gd name="connsiteY5" fmla="*/ 12261 h 12261"/>
              <a:gd name="connsiteX6" fmla="*/ 5000 w 10000"/>
              <a:gd name="connsiteY6" fmla="*/ 7261 h 12261"/>
              <a:gd name="connsiteX7" fmla="*/ 0 w 10000"/>
              <a:gd name="connsiteY7" fmla="*/ 2261 h 12261"/>
              <a:gd name="connsiteX0" fmla="*/ 0 w 10000"/>
              <a:gd name="connsiteY0" fmla="*/ 2261 h 12327"/>
              <a:gd name="connsiteX1" fmla="*/ 5085 w 10000"/>
              <a:gd name="connsiteY1" fmla="*/ 0 h 12327"/>
              <a:gd name="connsiteX2" fmla="*/ 10000 w 10000"/>
              <a:gd name="connsiteY2" fmla="*/ 2261 h 12327"/>
              <a:gd name="connsiteX3" fmla="*/ 5000 w 10000"/>
              <a:gd name="connsiteY3" fmla="*/ 7261 h 12327"/>
              <a:gd name="connsiteX4" fmla="*/ 10000 w 10000"/>
              <a:gd name="connsiteY4" fmla="*/ 12261 h 12327"/>
              <a:gd name="connsiteX5" fmla="*/ 4961 w 10000"/>
              <a:gd name="connsiteY5" fmla="*/ 12327 h 12327"/>
              <a:gd name="connsiteX6" fmla="*/ 0 w 10000"/>
              <a:gd name="connsiteY6" fmla="*/ 12261 h 12327"/>
              <a:gd name="connsiteX7" fmla="*/ 5000 w 10000"/>
              <a:gd name="connsiteY7" fmla="*/ 7261 h 12327"/>
              <a:gd name="connsiteX8" fmla="*/ 0 w 10000"/>
              <a:gd name="connsiteY8" fmla="*/ 2261 h 12327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0"/>
              <a:gd name="connsiteX1" fmla="*/ 5085 w 10000"/>
              <a:gd name="connsiteY1" fmla="*/ 0 h 14070"/>
              <a:gd name="connsiteX2" fmla="*/ 10000 w 10000"/>
              <a:gd name="connsiteY2" fmla="*/ 2261 h 14070"/>
              <a:gd name="connsiteX3" fmla="*/ 5000 w 10000"/>
              <a:gd name="connsiteY3" fmla="*/ 7261 h 14070"/>
              <a:gd name="connsiteX4" fmla="*/ 10000 w 10000"/>
              <a:gd name="connsiteY4" fmla="*/ 12261 h 14070"/>
              <a:gd name="connsiteX5" fmla="*/ 4836 w 10000"/>
              <a:gd name="connsiteY5" fmla="*/ 14070 h 14070"/>
              <a:gd name="connsiteX6" fmla="*/ 0 w 10000"/>
              <a:gd name="connsiteY6" fmla="*/ 12261 h 14070"/>
              <a:gd name="connsiteX7" fmla="*/ 5000 w 10000"/>
              <a:gd name="connsiteY7" fmla="*/ 7261 h 14070"/>
              <a:gd name="connsiteX8" fmla="*/ 0 w 10000"/>
              <a:gd name="connsiteY8" fmla="*/ 2261 h 14070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0 w 10000"/>
              <a:gd name="connsiteY0" fmla="*/ 2261 h 14071"/>
              <a:gd name="connsiteX1" fmla="*/ 5085 w 10000"/>
              <a:gd name="connsiteY1" fmla="*/ 0 h 14071"/>
              <a:gd name="connsiteX2" fmla="*/ 10000 w 10000"/>
              <a:gd name="connsiteY2" fmla="*/ 2261 h 14071"/>
              <a:gd name="connsiteX3" fmla="*/ 5000 w 10000"/>
              <a:gd name="connsiteY3" fmla="*/ 7261 h 14071"/>
              <a:gd name="connsiteX4" fmla="*/ 10000 w 10000"/>
              <a:gd name="connsiteY4" fmla="*/ 12261 h 14071"/>
              <a:gd name="connsiteX5" fmla="*/ 4836 w 10000"/>
              <a:gd name="connsiteY5" fmla="*/ 14070 h 14071"/>
              <a:gd name="connsiteX6" fmla="*/ 0 w 10000"/>
              <a:gd name="connsiteY6" fmla="*/ 12261 h 14071"/>
              <a:gd name="connsiteX7" fmla="*/ 5000 w 10000"/>
              <a:gd name="connsiteY7" fmla="*/ 7261 h 14071"/>
              <a:gd name="connsiteX8" fmla="*/ 0 w 10000"/>
              <a:gd name="connsiteY8" fmla="*/ 2261 h 14071"/>
              <a:gd name="connsiteX0" fmla="*/ 5 w 10005"/>
              <a:gd name="connsiteY0" fmla="*/ 2261 h 14071"/>
              <a:gd name="connsiteX1" fmla="*/ 5090 w 10005"/>
              <a:gd name="connsiteY1" fmla="*/ 0 h 14071"/>
              <a:gd name="connsiteX2" fmla="*/ 10005 w 10005"/>
              <a:gd name="connsiteY2" fmla="*/ 2261 h 14071"/>
              <a:gd name="connsiteX3" fmla="*/ 5005 w 10005"/>
              <a:gd name="connsiteY3" fmla="*/ 7261 h 14071"/>
              <a:gd name="connsiteX4" fmla="*/ 10005 w 10005"/>
              <a:gd name="connsiteY4" fmla="*/ 12261 h 14071"/>
              <a:gd name="connsiteX5" fmla="*/ 4841 w 10005"/>
              <a:gd name="connsiteY5" fmla="*/ 14070 h 14071"/>
              <a:gd name="connsiteX6" fmla="*/ 5 w 10005"/>
              <a:gd name="connsiteY6" fmla="*/ 12261 h 14071"/>
              <a:gd name="connsiteX7" fmla="*/ 5005 w 10005"/>
              <a:gd name="connsiteY7" fmla="*/ 7261 h 14071"/>
              <a:gd name="connsiteX8" fmla="*/ 5 w 10005"/>
              <a:gd name="connsiteY8" fmla="*/ 2261 h 14071"/>
              <a:gd name="connsiteX0" fmla="*/ 5 w 10005"/>
              <a:gd name="connsiteY0" fmla="*/ 2261 h 14319"/>
              <a:gd name="connsiteX1" fmla="*/ 5090 w 10005"/>
              <a:gd name="connsiteY1" fmla="*/ 0 h 14319"/>
              <a:gd name="connsiteX2" fmla="*/ 10005 w 10005"/>
              <a:gd name="connsiteY2" fmla="*/ 2261 h 14319"/>
              <a:gd name="connsiteX3" fmla="*/ 5005 w 10005"/>
              <a:gd name="connsiteY3" fmla="*/ 7261 h 14319"/>
              <a:gd name="connsiteX4" fmla="*/ 10005 w 10005"/>
              <a:gd name="connsiteY4" fmla="*/ 12261 h 14319"/>
              <a:gd name="connsiteX5" fmla="*/ 4841 w 10005"/>
              <a:gd name="connsiteY5" fmla="*/ 14319 h 14319"/>
              <a:gd name="connsiteX6" fmla="*/ 5 w 10005"/>
              <a:gd name="connsiteY6" fmla="*/ 12261 h 14319"/>
              <a:gd name="connsiteX7" fmla="*/ 5005 w 10005"/>
              <a:gd name="connsiteY7" fmla="*/ 7261 h 14319"/>
              <a:gd name="connsiteX8" fmla="*/ 5 w 10005"/>
              <a:gd name="connsiteY8" fmla="*/ 2261 h 14319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5 w 10005"/>
              <a:gd name="connsiteY0" fmla="*/ 2261 h 14444"/>
              <a:gd name="connsiteX1" fmla="*/ 5090 w 10005"/>
              <a:gd name="connsiteY1" fmla="*/ 0 h 14444"/>
              <a:gd name="connsiteX2" fmla="*/ 10005 w 10005"/>
              <a:gd name="connsiteY2" fmla="*/ 2261 h 14444"/>
              <a:gd name="connsiteX3" fmla="*/ 5005 w 10005"/>
              <a:gd name="connsiteY3" fmla="*/ 7261 h 14444"/>
              <a:gd name="connsiteX4" fmla="*/ 10005 w 10005"/>
              <a:gd name="connsiteY4" fmla="*/ 12261 h 14444"/>
              <a:gd name="connsiteX5" fmla="*/ 4966 w 10005"/>
              <a:gd name="connsiteY5" fmla="*/ 14444 h 14444"/>
              <a:gd name="connsiteX6" fmla="*/ 5 w 10005"/>
              <a:gd name="connsiteY6" fmla="*/ 12261 h 14444"/>
              <a:gd name="connsiteX7" fmla="*/ 5005 w 10005"/>
              <a:gd name="connsiteY7" fmla="*/ 7261 h 14444"/>
              <a:gd name="connsiteX8" fmla="*/ 5 w 10005"/>
              <a:gd name="connsiteY8" fmla="*/ 2261 h 14444"/>
              <a:gd name="connsiteX0" fmla="*/ 247 w 10247"/>
              <a:gd name="connsiteY0" fmla="*/ 2261 h 14444"/>
              <a:gd name="connsiteX1" fmla="*/ 5332 w 10247"/>
              <a:gd name="connsiteY1" fmla="*/ 0 h 14444"/>
              <a:gd name="connsiteX2" fmla="*/ 10247 w 10247"/>
              <a:gd name="connsiteY2" fmla="*/ 2261 h 14444"/>
              <a:gd name="connsiteX3" fmla="*/ 5247 w 10247"/>
              <a:gd name="connsiteY3" fmla="*/ 7261 h 14444"/>
              <a:gd name="connsiteX4" fmla="*/ 10247 w 10247"/>
              <a:gd name="connsiteY4" fmla="*/ 12261 h 14444"/>
              <a:gd name="connsiteX5" fmla="*/ 5208 w 10247"/>
              <a:gd name="connsiteY5" fmla="*/ 14444 h 14444"/>
              <a:gd name="connsiteX6" fmla="*/ 247 w 10247"/>
              <a:gd name="connsiteY6" fmla="*/ 12261 h 14444"/>
              <a:gd name="connsiteX7" fmla="*/ 5247 w 10247"/>
              <a:gd name="connsiteY7" fmla="*/ 7261 h 14444"/>
              <a:gd name="connsiteX8" fmla="*/ 247 w 10247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444"/>
              <a:gd name="connsiteX1" fmla="*/ 5332 w 10479"/>
              <a:gd name="connsiteY1" fmla="*/ 0 h 14444"/>
              <a:gd name="connsiteX2" fmla="*/ 10247 w 10479"/>
              <a:gd name="connsiteY2" fmla="*/ 2261 h 14444"/>
              <a:gd name="connsiteX3" fmla="*/ 5247 w 10479"/>
              <a:gd name="connsiteY3" fmla="*/ 7261 h 14444"/>
              <a:gd name="connsiteX4" fmla="*/ 10247 w 10479"/>
              <a:gd name="connsiteY4" fmla="*/ 12261 h 14444"/>
              <a:gd name="connsiteX5" fmla="*/ 5208 w 10479"/>
              <a:gd name="connsiteY5" fmla="*/ 14444 h 14444"/>
              <a:gd name="connsiteX6" fmla="*/ 247 w 10479"/>
              <a:gd name="connsiteY6" fmla="*/ 12261 h 14444"/>
              <a:gd name="connsiteX7" fmla="*/ 5247 w 10479"/>
              <a:gd name="connsiteY7" fmla="*/ 7261 h 14444"/>
              <a:gd name="connsiteX8" fmla="*/ 247 w 10479"/>
              <a:gd name="connsiteY8" fmla="*/ 2261 h 14444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261 h 14755"/>
              <a:gd name="connsiteX1" fmla="*/ 5332 w 10479"/>
              <a:gd name="connsiteY1" fmla="*/ 0 h 14755"/>
              <a:gd name="connsiteX2" fmla="*/ 10247 w 10479"/>
              <a:gd name="connsiteY2" fmla="*/ 2261 h 14755"/>
              <a:gd name="connsiteX3" fmla="*/ 5247 w 10479"/>
              <a:gd name="connsiteY3" fmla="*/ 7261 h 14755"/>
              <a:gd name="connsiteX4" fmla="*/ 10247 w 10479"/>
              <a:gd name="connsiteY4" fmla="*/ 12261 h 14755"/>
              <a:gd name="connsiteX5" fmla="*/ 5333 w 10479"/>
              <a:gd name="connsiteY5" fmla="*/ 14755 h 14755"/>
              <a:gd name="connsiteX6" fmla="*/ 247 w 10479"/>
              <a:gd name="connsiteY6" fmla="*/ 12261 h 14755"/>
              <a:gd name="connsiteX7" fmla="*/ 5247 w 10479"/>
              <a:gd name="connsiteY7" fmla="*/ 7261 h 14755"/>
              <a:gd name="connsiteX8" fmla="*/ 247 w 10479"/>
              <a:gd name="connsiteY8" fmla="*/ 2261 h 14755"/>
              <a:gd name="connsiteX0" fmla="*/ 247 w 10479"/>
              <a:gd name="connsiteY0" fmla="*/ 2488 h 14982"/>
              <a:gd name="connsiteX1" fmla="*/ 5332 w 10479"/>
              <a:gd name="connsiteY1" fmla="*/ 0 h 14982"/>
              <a:gd name="connsiteX2" fmla="*/ 10247 w 10479"/>
              <a:gd name="connsiteY2" fmla="*/ 2488 h 14982"/>
              <a:gd name="connsiteX3" fmla="*/ 5247 w 10479"/>
              <a:gd name="connsiteY3" fmla="*/ 7488 h 14982"/>
              <a:gd name="connsiteX4" fmla="*/ 10247 w 10479"/>
              <a:gd name="connsiteY4" fmla="*/ 12488 h 14982"/>
              <a:gd name="connsiteX5" fmla="*/ 5333 w 10479"/>
              <a:gd name="connsiteY5" fmla="*/ 14982 h 14982"/>
              <a:gd name="connsiteX6" fmla="*/ 247 w 10479"/>
              <a:gd name="connsiteY6" fmla="*/ 12488 h 14982"/>
              <a:gd name="connsiteX7" fmla="*/ 5247 w 10479"/>
              <a:gd name="connsiteY7" fmla="*/ 7488 h 14982"/>
              <a:gd name="connsiteX8" fmla="*/ 247 w 10479"/>
              <a:gd name="connsiteY8" fmla="*/ 2488 h 1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79" h="14982">
                <a:moveTo>
                  <a:pt x="247" y="2488"/>
                </a:moveTo>
                <a:cubicBezTo>
                  <a:pt x="-922" y="1298"/>
                  <a:pt x="2267" y="7"/>
                  <a:pt x="5332" y="0"/>
                </a:cubicBezTo>
                <a:cubicBezTo>
                  <a:pt x="8340" y="7"/>
                  <a:pt x="11349" y="1174"/>
                  <a:pt x="10247" y="2488"/>
                </a:cubicBezTo>
                <a:lnTo>
                  <a:pt x="5247" y="7488"/>
                </a:lnTo>
                <a:lnTo>
                  <a:pt x="10247" y="12488"/>
                </a:lnTo>
                <a:cubicBezTo>
                  <a:pt x="11390" y="13713"/>
                  <a:pt x="7677" y="15002"/>
                  <a:pt x="5333" y="14982"/>
                </a:cubicBezTo>
                <a:cubicBezTo>
                  <a:pt x="2725" y="14974"/>
                  <a:pt x="-880" y="13776"/>
                  <a:pt x="247" y="12488"/>
                </a:cubicBezTo>
                <a:lnTo>
                  <a:pt x="5247" y="7488"/>
                </a:lnTo>
                <a:lnTo>
                  <a:pt x="247" y="2488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1" name="Isosceles Triangle 70"/>
          <p:cNvSpPr/>
          <p:nvPr/>
        </p:nvSpPr>
        <p:spPr>
          <a:xfrm>
            <a:off x="7896101" y="3248998"/>
            <a:ext cx="720973" cy="540007"/>
          </a:xfrm>
          <a:custGeom>
            <a:avLst/>
            <a:gdLst>
              <a:gd name="connsiteX0" fmla="*/ 0 w 720008"/>
              <a:gd name="connsiteY0" fmla="*/ 620697 h 620697"/>
              <a:gd name="connsiteX1" fmla="*/ 360004 w 720008"/>
              <a:gd name="connsiteY1" fmla="*/ 0 h 620697"/>
              <a:gd name="connsiteX2" fmla="*/ 720008 w 720008"/>
              <a:gd name="connsiteY2" fmla="*/ 620697 h 620697"/>
              <a:gd name="connsiteX3" fmla="*/ 0 w 720008"/>
              <a:gd name="connsiteY3" fmla="*/ 620697 h 620697"/>
              <a:gd name="connsiteX0" fmla="*/ 0 w 811448"/>
              <a:gd name="connsiteY0" fmla="*/ 620697 h 712137"/>
              <a:gd name="connsiteX1" fmla="*/ 360004 w 811448"/>
              <a:gd name="connsiteY1" fmla="*/ 0 h 712137"/>
              <a:gd name="connsiteX2" fmla="*/ 811448 w 811448"/>
              <a:gd name="connsiteY2" fmla="*/ 712137 h 712137"/>
              <a:gd name="connsiteX0" fmla="*/ 0 w 724951"/>
              <a:gd name="connsiteY0" fmla="*/ 620697 h 620697"/>
              <a:gd name="connsiteX1" fmla="*/ 360004 w 724951"/>
              <a:gd name="connsiteY1" fmla="*/ 0 h 620697"/>
              <a:gd name="connsiteX2" fmla="*/ 724951 w 724951"/>
              <a:gd name="connsiteY2" fmla="*/ 600927 h 620697"/>
              <a:gd name="connsiteX0" fmla="*/ 0 w 743486"/>
              <a:gd name="connsiteY0" fmla="*/ 620697 h 625641"/>
              <a:gd name="connsiteX1" fmla="*/ 360004 w 743486"/>
              <a:gd name="connsiteY1" fmla="*/ 0 h 625641"/>
              <a:gd name="connsiteX2" fmla="*/ 743486 w 743486"/>
              <a:gd name="connsiteY2" fmla="*/ 625641 h 62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486" h="625641">
                <a:moveTo>
                  <a:pt x="0" y="620697"/>
                </a:moveTo>
                <a:lnTo>
                  <a:pt x="360004" y="0"/>
                </a:lnTo>
                <a:cubicBezTo>
                  <a:pt x="480005" y="206899"/>
                  <a:pt x="743486" y="625641"/>
                  <a:pt x="743486" y="625641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9965583" y="3338385"/>
            <a:ext cx="900010" cy="5400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5645995" y="4689014"/>
            <a:ext cx="900010" cy="180002"/>
          </a:xfrm>
          <a:custGeom>
            <a:avLst/>
            <a:gdLst>
              <a:gd name="connsiteX0" fmla="*/ 0 w 734399"/>
              <a:gd name="connsiteY0" fmla="*/ 180002 h 360004"/>
              <a:gd name="connsiteX1" fmla="*/ 367200 w 734399"/>
              <a:gd name="connsiteY1" fmla="*/ 0 h 360004"/>
              <a:gd name="connsiteX2" fmla="*/ 734400 w 734399"/>
              <a:gd name="connsiteY2" fmla="*/ 180002 h 360004"/>
              <a:gd name="connsiteX3" fmla="*/ 367200 w 734399"/>
              <a:gd name="connsiteY3" fmla="*/ 360004 h 360004"/>
              <a:gd name="connsiteX4" fmla="*/ 0 w 734399"/>
              <a:gd name="connsiteY4" fmla="*/ 18000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0" fmla="*/ 367200 w 825840"/>
              <a:gd name="connsiteY0" fmla="*/ 360004 h 360004"/>
              <a:gd name="connsiteX1" fmla="*/ 0 w 825840"/>
              <a:gd name="connsiteY1" fmla="*/ 180002 h 360004"/>
              <a:gd name="connsiteX2" fmla="*/ 367200 w 825840"/>
              <a:gd name="connsiteY2" fmla="*/ 0 h 360004"/>
              <a:gd name="connsiteX3" fmla="*/ 825840 w 825840"/>
              <a:gd name="connsiteY3" fmla="*/ 271442 h 360004"/>
              <a:gd name="connsiteX4" fmla="*/ 367200 w 825840"/>
              <a:gd name="connsiteY4" fmla="*/ 360004 h 360004"/>
              <a:gd name="connsiteX0" fmla="*/ 0 w 825840"/>
              <a:gd name="connsiteY0" fmla="*/ 180002 h 451444"/>
              <a:gd name="connsiteX1" fmla="*/ 367200 w 825840"/>
              <a:gd name="connsiteY1" fmla="*/ 0 h 451444"/>
              <a:gd name="connsiteX2" fmla="*/ 825840 w 825840"/>
              <a:gd name="connsiteY2" fmla="*/ 271442 h 451444"/>
              <a:gd name="connsiteX3" fmla="*/ 458640 w 825840"/>
              <a:gd name="connsiteY3" fmla="*/ 451444 h 451444"/>
              <a:gd name="connsiteX0" fmla="*/ 0 w 825840"/>
              <a:gd name="connsiteY0" fmla="*/ 180002 h 271442"/>
              <a:gd name="connsiteX1" fmla="*/ 367200 w 825840"/>
              <a:gd name="connsiteY1" fmla="*/ 0 h 271442"/>
              <a:gd name="connsiteX2" fmla="*/ 825840 w 825840"/>
              <a:gd name="connsiteY2" fmla="*/ 271442 h 271442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818220"/>
              <a:gd name="connsiteY0" fmla="*/ 180016 h 187636"/>
              <a:gd name="connsiteX1" fmla="*/ 367200 w 818220"/>
              <a:gd name="connsiteY1" fmla="*/ 14 h 187636"/>
              <a:gd name="connsiteX2" fmla="*/ 818220 w 818220"/>
              <a:gd name="connsiteY2" fmla="*/ 187636 h 187636"/>
              <a:gd name="connsiteX0" fmla="*/ 0 w 734400"/>
              <a:gd name="connsiteY0" fmla="*/ 180079 h 180079"/>
              <a:gd name="connsiteX1" fmla="*/ 367200 w 734400"/>
              <a:gd name="connsiteY1" fmla="*/ 77 h 180079"/>
              <a:gd name="connsiteX2" fmla="*/ 734400 w 73440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0079 h 180079"/>
              <a:gd name="connsiteX1" fmla="*/ 367200 w 764880"/>
              <a:gd name="connsiteY1" fmla="*/ 77 h 180079"/>
              <a:gd name="connsiteX2" fmla="*/ 764880 w 764880"/>
              <a:gd name="connsiteY2" fmla="*/ 164839 h 180079"/>
              <a:gd name="connsiteX0" fmla="*/ 0 w 764880"/>
              <a:gd name="connsiteY0" fmla="*/ 182822 h 182822"/>
              <a:gd name="connsiteX1" fmla="*/ 385231 w 764880"/>
              <a:gd name="connsiteY1" fmla="*/ 73 h 182822"/>
              <a:gd name="connsiteX2" fmla="*/ 764880 w 764880"/>
              <a:gd name="connsiteY2" fmla="*/ 167582 h 182822"/>
              <a:gd name="connsiteX0" fmla="*/ 0 w 768788"/>
              <a:gd name="connsiteY0" fmla="*/ 182759 h 182759"/>
              <a:gd name="connsiteX1" fmla="*/ 385231 w 768788"/>
              <a:gd name="connsiteY1" fmla="*/ 10 h 182759"/>
              <a:gd name="connsiteX2" fmla="*/ 768788 w 768788"/>
              <a:gd name="connsiteY2" fmla="*/ 177049 h 182759"/>
              <a:gd name="connsiteX0" fmla="*/ 0 w 774651"/>
              <a:gd name="connsiteY0" fmla="*/ 182750 h 182750"/>
              <a:gd name="connsiteX1" fmla="*/ 385231 w 774651"/>
              <a:gd name="connsiteY1" fmla="*/ 1 h 182750"/>
              <a:gd name="connsiteX2" fmla="*/ 774651 w 774651"/>
              <a:gd name="connsiteY2" fmla="*/ 181805 h 182750"/>
              <a:gd name="connsiteX0" fmla="*/ 0 w 774651"/>
              <a:gd name="connsiteY0" fmla="*/ 182750 h 182750"/>
              <a:gd name="connsiteX1" fmla="*/ 391095 w 774651"/>
              <a:gd name="connsiteY1" fmla="*/ 1 h 182750"/>
              <a:gd name="connsiteX2" fmla="*/ 774651 w 774651"/>
              <a:gd name="connsiteY2" fmla="*/ 181805 h 18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4651" h="182750">
                <a:moveTo>
                  <a:pt x="0" y="182750"/>
                </a:moveTo>
                <a:cubicBezTo>
                  <a:pt x="85642" y="69604"/>
                  <a:pt x="261987" y="158"/>
                  <a:pt x="391095" y="1"/>
                </a:cubicBezTo>
                <a:cubicBezTo>
                  <a:pt x="520203" y="-156"/>
                  <a:pt x="686756" y="74773"/>
                  <a:pt x="774651" y="18180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575971" y="4509012"/>
            <a:ext cx="717655" cy="360004"/>
          </a:xfrm>
          <a:custGeom>
            <a:avLst/>
            <a:gdLst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30007 w 630007"/>
              <a:gd name="connsiteY2" fmla="*/ 360004 h 360004"/>
              <a:gd name="connsiteX3" fmla="*/ 0 w 630007"/>
              <a:gd name="connsiteY3" fmla="*/ 360004 h 360004"/>
              <a:gd name="connsiteX4" fmla="*/ 0 w 630007"/>
              <a:gd name="connsiteY4" fmla="*/ 0 h 360004"/>
              <a:gd name="connsiteX0" fmla="*/ 0 w 630007"/>
              <a:gd name="connsiteY0" fmla="*/ 0 h 360004"/>
              <a:gd name="connsiteX1" fmla="*/ 630007 w 630007"/>
              <a:gd name="connsiteY1" fmla="*/ 0 h 360004"/>
              <a:gd name="connsiteX2" fmla="*/ 628365 w 630007"/>
              <a:gd name="connsiteY2" fmla="*/ 177173 h 360004"/>
              <a:gd name="connsiteX3" fmla="*/ 630007 w 630007"/>
              <a:gd name="connsiteY3" fmla="*/ 360004 h 360004"/>
              <a:gd name="connsiteX4" fmla="*/ 0 w 630007"/>
              <a:gd name="connsiteY4" fmla="*/ 360004 h 360004"/>
              <a:gd name="connsiteX5" fmla="*/ 0 w 630007"/>
              <a:gd name="connsiteY5" fmla="*/ 0 h 360004"/>
              <a:gd name="connsiteX0" fmla="*/ 1950 w 631957"/>
              <a:gd name="connsiteY0" fmla="*/ 0 h 360004"/>
              <a:gd name="connsiteX1" fmla="*/ 631957 w 631957"/>
              <a:gd name="connsiteY1" fmla="*/ 0 h 360004"/>
              <a:gd name="connsiteX2" fmla="*/ 630315 w 631957"/>
              <a:gd name="connsiteY2" fmla="*/ 177173 h 360004"/>
              <a:gd name="connsiteX3" fmla="*/ 631957 w 631957"/>
              <a:gd name="connsiteY3" fmla="*/ 360004 h 360004"/>
              <a:gd name="connsiteX4" fmla="*/ 1950 w 631957"/>
              <a:gd name="connsiteY4" fmla="*/ 360004 h 360004"/>
              <a:gd name="connsiteX5" fmla="*/ 0 w 631957"/>
              <a:gd name="connsiteY5" fmla="*/ 174214 h 360004"/>
              <a:gd name="connsiteX6" fmla="*/ 1950 w 631957"/>
              <a:gd name="connsiteY6" fmla="*/ 0 h 360004"/>
              <a:gd name="connsiteX0" fmla="*/ 1950 w 751644"/>
              <a:gd name="connsiteY0" fmla="*/ 0 h 360004"/>
              <a:gd name="connsiteX1" fmla="*/ 631957 w 751644"/>
              <a:gd name="connsiteY1" fmla="*/ 0 h 360004"/>
              <a:gd name="connsiteX2" fmla="*/ 751643 w 751644"/>
              <a:gd name="connsiteY2" fmla="*/ 180133 h 360004"/>
              <a:gd name="connsiteX3" fmla="*/ 631957 w 751644"/>
              <a:gd name="connsiteY3" fmla="*/ 360004 h 360004"/>
              <a:gd name="connsiteX4" fmla="*/ 1950 w 751644"/>
              <a:gd name="connsiteY4" fmla="*/ 360004 h 360004"/>
              <a:gd name="connsiteX5" fmla="*/ 0 w 751644"/>
              <a:gd name="connsiteY5" fmla="*/ 174214 h 360004"/>
              <a:gd name="connsiteX6" fmla="*/ 1950 w 751644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9"/>
              <a:gd name="connsiteY0" fmla="*/ 0 h 360004"/>
              <a:gd name="connsiteX1" fmla="*/ 726652 w 846339"/>
              <a:gd name="connsiteY1" fmla="*/ 0 h 360004"/>
              <a:gd name="connsiteX2" fmla="*/ 846338 w 846339"/>
              <a:gd name="connsiteY2" fmla="*/ 180133 h 360004"/>
              <a:gd name="connsiteX3" fmla="*/ 726652 w 846339"/>
              <a:gd name="connsiteY3" fmla="*/ 360004 h 360004"/>
              <a:gd name="connsiteX4" fmla="*/ 96645 w 846339"/>
              <a:gd name="connsiteY4" fmla="*/ 360004 h 360004"/>
              <a:gd name="connsiteX5" fmla="*/ 0 w 846339"/>
              <a:gd name="connsiteY5" fmla="*/ 174214 h 360004"/>
              <a:gd name="connsiteX6" fmla="*/ 96645 w 846339"/>
              <a:gd name="connsiteY6" fmla="*/ 0 h 360004"/>
              <a:gd name="connsiteX0" fmla="*/ 96645 w 846338"/>
              <a:gd name="connsiteY0" fmla="*/ 0 h 360004"/>
              <a:gd name="connsiteX1" fmla="*/ 726652 w 846338"/>
              <a:gd name="connsiteY1" fmla="*/ 0 h 360004"/>
              <a:gd name="connsiteX2" fmla="*/ 846338 w 846338"/>
              <a:gd name="connsiteY2" fmla="*/ 180133 h 360004"/>
              <a:gd name="connsiteX3" fmla="*/ 726652 w 846338"/>
              <a:gd name="connsiteY3" fmla="*/ 360004 h 360004"/>
              <a:gd name="connsiteX4" fmla="*/ 96645 w 846338"/>
              <a:gd name="connsiteY4" fmla="*/ 360004 h 360004"/>
              <a:gd name="connsiteX5" fmla="*/ 0 w 846338"/>
              <a:gd name="connsiteY5" fmla="*/ 174214 h 360004"/>
              <a:gd name="connsiteX6" fmla="*/ 96645 w 84633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155 w 881848"/>
              <a:gd name="connsiteY0" fmla="*/ 0 h 360004"/>
              <a:gd name="connsiteX1" fmla="*/ 762162 w 881848"/>
              <a:gd name="connsiteY1" fmla="*/ 0 h 360004"/>
              <a:gd name="connsiteX2" fmla="*/ 881848 w 881848"/>
              <a:gd name="connsiteY2" fmla="*/ 180133 h 360004"/>
              <a:gd name="connsiteX3" fmla="*/ 762162 w 881848"/>
              <a:gd name="connsiteY3" fmla="*/ 360004 h 360004"/>
              <a:gd name="connsiteX4" fmla="*/ 132155 w 881848"/>
              <a:gd name="connsiteY4" fmla="*/ 360004 h 360004"/>
              <a:gd name="connsiteX5" fmla="*/ 0 w 881848"/>
              <a:gd name="connsiteY5" fmla="*/ 174214 h 360004"/>
              <a:gd name="connsiteX6" fmla="*/ 132155 w 881848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41 w 881934"/>
              <a:gd name="connsiteY0" fmla="*/ 0 h 360004"/>
              <a:gd name="connsiteX1" fmla="*/ 762248 w 881934"/>
              <a:gd name="connsiteY1" fmla="*/ 0 h 360004"/>
              <a:gd name="connsiteX2" fmla="*/ 881934 w 881934"/>
              <a:gd name="connsiteY2" fmla="*/ 180133 h 360004"/>
              <a:gd name="connsiteX3" fmla="*/ 762248 w 881934"/>
              <a:gd name="connsiteY3" fmla="*/ 360004 h 360004"/>
              <a:gd name="connsiteX4" fmla="*/ 132241 w 881934"/>
              <a:gd name="connsiteY4" fmla="*/ 360004 h 360004"/>
              <a:gd name="connsiteX5" fmla="*/ 86 w 881934"/>
              <a:gd name="connsiteY5" fmla="*/ 174214 h 360004"/>
              <a:gd name="connsiteX6" fmla="*/ 132241 w 881934"/>
              <a:gd name="connsiteY6" fmla="*/ 0 h 360004"/>
              <a:gd name="connsiteX0" fmla="*/ 132293 w 881986"/>
              <a:gd name="connsiteY0" fmla="*/ 0 h 360004"/>
              <a:gd name="connsiteX1" fmla="*/ 762300 w 881986"/>
              <a:gd name="connsiteY1" fmla="*/ 0 h 360004"/>
              <a:gd name="connsiteX2" fmla="*/ 881986 w 881986"/>
              <a:gd name="connsiteY2" fmla="*/ 180133 h 360004"/>
              <a:gd name="connsiteX3" fmla="*/ 762300 w 881986"/>
              <a:gd name="connsiteY3" fmla="*/ 360004 h 360004"/>
              <a:gd name="connsiteX4" fmla="*/ 132293 w 881986"/>
              <a:gd name="connsiteY4" fmla="*/ 360004 h 360004"/>
              <a:gd name="connsiteX5" fmla="*/ 138 w 881986"/>
              <a:gd name="connsiteY5" fmla="*/ 174214 h 360004"/>
              <a:gd name="connsiteX6" fmla="*/ 132293 w 881986"/>
              <a:gd name="connsiteY6" fmla="*/ 0 h 360004"/>
              <a:gd name="connsiteX0" fmla="*/ 167751 w 917444"/>
              <a:gd name="connsiteY0" fmla="*/ 0 h 360004"/>
              <a:gd name="connsiteX1" fmla="*/ 797758 w 917444"/>
              <a:gd name="connsiteY1" fmla="*/ 0 h 360004"/>
              <a:gd name="connsiteX2" fmla="*/ 917444 w 917444"/>
              <a:gd name="connsiteY2" fmla="*/ 180133 h 360004"/>
              <a:gd name="connsiteX3" fmla="*/ 797758 w 917444"/>
              <a:gd name="connsiteY3" fmla="*/ 360004 h 360004"/>
              <a:gd name="connsiteX4" fmla="*/ 167751 w 917444"/>
              <a:gd name="connsiteY4" fmla="*/ 360004 h 360004"/>
              <a:gd name="connsiteX5" fmla="*/ 86 w 917444"/>
              <a:gd name="connsiteY5" fmla="*/ 174214 h 360004"/>
              <a:gd name="connsiteX6" fmla="*/ 167751 w 917444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58873"/>
              <a:gd name="connsiteY0" fmla="*/ 0 h 360004"/>
              <a:gd name="connsiteX1" fmla="*/ 797758 w 958873"/>
              <a:gd name="connsiteY1" fmla="*/ 0 h 360004"/>
              <a:gd name="connsiteX2" fmla="*/ 958873 w 958873"/>
              <a:gd name="connsiteY2" fmla="*/ 177173 h 360004"/>
              <a:gd name="connsiteX3" fmla="*/ 797758 w 958873"/>
              <a:gd name="connsiteY3" fmla="*/ 360004 h 360004"/>
              <a:gd name="connsiteX4" fmla="*/ 167751 w 958873"/>
              <a:gd name="connsiteY4" fmla="*/ 360004 h 360004"/>
              <a:gd name="connsiteX5" fmla="*/ 86 w 958873"/>
              <a:gd name="connsiteY5" fmla="*/ 174214 h 360004"/>
              <a:gd name="connsiteX6" fmla="*/ 167751 w 958873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167751 w 976629"/>
              <a:gd name="connsiteY0" fmla="*/ 0 h 360004"/>
              <a:gd name="connsiteX1" fmla="*/ 797758 w 976629"/>
              <a:gd name="connsiteY1" fmla="*/ 0 h 360004"/>
              <a:gd name="connsiteX2" fmla="*/ 976629 w 976629"/>
              <a:gd name="connsiteY2" fmla="*/ 177173 h 360004"/>
              <a:gd name="connsiteX3" fmla="*/ 797758 w 976629"/>
              <a:gd name="connsiteY3" fmla="*/ 360004 h 360004"/>
              <a:gd name="connsiteX4" fmla="*/ 167751 w 976629"/>
              <a:gd name="connsiteY4" fmla="*/ 360004 h 360004"/>
              <a:gd name="connsiteX5" fmla="*/ 86 w 976629"/>
              <a:gd name="connsiteY5" fmla="*/ 174214 h 360004"/>
              <a:gd name="connsiteX6" fmla="*/ 167751 w 976629"/>
              <a:gd name="connsiteY6" fmla="*/ 0 h 360004"/>
              <a:gd name="connsiteX0" fmla="*/ 230789 w 1039667"/>
              <a:gd name="connsiteY0" fmla="*/ 0 h 360004"/>
              <a:gd name="connsiteX1" fmla="*/ 860796 w 1039667"/>
              <a:gd name="connsiteY1" fmla="*/ 0 h 360004"/>
              <a:gd name="connsiteX2" fmla="*/ 1039667 w 1039667"/>
              <a:gd name="connsiteY2" fmla="*/ 177173 h 360004"/>
              <a:gd name="connsiteX3" fmla="*/ 860796 w 1039667"/>
              <a:gd name="connsiteY3" fmla="*/ 360004 h 360004"/>
              <a:gd name="connsiteX4" fmla="*/ 230789 w 1039667"/>
              <a:gd name="connsiteY4" fmla="*/ 360004 h 360004"/>
              <a:gd name="connsiteX5" fmla="*/ 51 w 1039667"/>
              <a:gd name="connsiteY5" fmla="*/ 171833 h 360004"/>
              <a:gd name="connsiteX6" fmla="*/ 230789 w 1039667"/>
              <a:gd name="connsiteY6" fmla="*/ 0 h 360004"/>
              <a:gd name="connsiteX0" fmla="*/ 230789 w 1106059"/>
              <a:gd name="connsiteY0" fmla="*/ 0 h 360004"/>
              <a:gd name="connsiteX1" fmla="*/ 860796 w 1106059"/>
              <a:gd name="connsiteY1" fmla="*/ 0 h 360004"/>
              <a:gd name="connsiteX2" fmla="*/ 1106059 w 1106059"/>
              <a:gd name="connsiteY2" fmla="*/ 179554 h 360004"/>
              <a:gd name="connsiteX3" fmla="*/ 860796 w 1106059"/>
              <a:gd name="connsiteY3" fmla="*/ 360004 h 360004"/>
              <a:gd name="connsiteX4" fmla="*/ 230789 w 1106059"/>
              <a:gd name="connsiteY4" fmla="*/ 360004 h 360004"/>
              <a:gd name="connsiteX5" fmla="*/ 51 w 1106059"/>
              <a:gd name="connsiteY5" fmla="*/ 171833 h 360004"/>
              <a:gd name="connsiteX6" fmla="*/ 230789 w 1106059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00 w 1106070"/>
              <a:gd name="connsiteY0" fmla="*/ 0 h 360004"/>
              <a:gd name="connsiteX1" fmla="*/ 860807 w 1106070"/>
              <a:gd name="connsiteY1" fmla="*/ 0 h 360004"/>
              <a:gd name="connsiteX2" fmla="*/ 1106070 w 1106070"/>
              <a:gd name="connsiteY2" fmla="*/ 179554 h 360004"/>
              <a:gd name="connsiteX3" fmla="*/ 860807 w 1106070"/>
              <a:gd name="connsiteY3" fmla="*/ 360004 h 360004"/>
              <a:gd name="connsiteX4" fmla="*/ 230800 w 1106070"/>
              <a:gd name="connsiteY4" fmla="*/ 360004 h 360004"/>
              <a:gd name="connsiteX5" fmla="*/ 62 w 1106070"/>
              <a:gd name="connsiteY5" fmla="*/ 171833 h 360004"/>
              <a:gd name="connsiteX6" fmla="*/ 230800 w 1106070"/>
              <a:gd name="connsiteY6" fmla="*/ 0 h 360004"/>
              <a:gd name="connsiteX0" fmla="*/ 230813 w 1106083"/>
              <a:gd name="connsiteY0" fmla="*/ 0 h 360004"/>
              <a:gd name="connsiteX1" fmla="*/ 860820 w 1106083"/>
              <a:gd name="connsiteY1" fmla="*/ 0 h 360004"/>
              <a:gd name="connsiteX2" fmla="*/ 1106083 w 1106083"/>
              <a:gd name="connsiteY2" fmla="*/ 179554 h 360004"/>
              <a:gd name="connsiteX3" fmla="*/ 860820 w 1106083"/>
              <a:gd name="connsiteY3" fmla="*/ 360004 h 360004"/>
              <a:gd name="connsiteX4" fmla="*/ 230813 w 1106083"/>
              <a:gd name="connsiteY4" fmla="*/ 360004 h 360004"/>
              <a:gd name="connsiteX5" fmla="*/ 75 w 1106083"/>
              <a:gd name="connsiteY5" fmla="*/ 171833 h 360004"/>
              <a:gd name="connsiteX6" fmla="*/ 230813 w 1106083"/>
              <a:gd name="connsiteY6" fmla="*/ 0 h 360004"/>
              <a:gd name="connsiteX0" fmla="*/ 250717 w 1125987"/>
              <a:gd name="connsiteY0" fmla="*/ 0 h 360004"/>
              <a:gd name="connsiteX1" fmla="*/ 880724 w 1125987"/>
              <a:gd name="connsiteY1" fmla="*/ 0 h 360004"/>
              <a:gd name="connsiteX2" fmla="*/ 1125987 w 1125987"/>
              <a:gd name="connsiteY2" fmla="*/ 179554 h 360004"/>
              <a:gd name="connsiteX3" fmla="*/ 880724 w 1125987"/>
              <a:gd name="connsiteY3" fmla="*/ 360004 h 360004"/>
              <a:gd name="connsiteX4" fmla="*/ 250717 w 1125987"/>
              <a:gd name="connsiteY4" fmla="*/ 360004 h 360004"/>
              <a:gd name="connsiteX5" fmla="*/ 62 w 1125987"/>
              <a:gd name="connsiteY5" fmla="*/ 171833 h 360004"/>
              <a:gd name="connsiteX6" fmla="*/ 250717 w 1125987"/>
              <a:gd name="connsiteY6" fmla="*/ 0 h 360004"/>
              <a:gd name="connsiteX0" fmla="*/ 250718 w 1125988"/>
              <a:gd name="connsiteY0" fmla="*/ 0 h 360004"/>
              <a:gd name="connsiteX1" fmla="*/ 880725 w 1125988"/>
              <a:gd name="connsiteY1" fmla="*/ 0 h 360004"/>
              <a:gd name="connsiteX2" fmla="*/ 1125988 w 1125988"/>
              <a:gd name="connsiteY2" fmla="*/ 179554 h 360004"/>
              <a:gd name="connsiteX3" fmla="*/ 880725 w 1125988"/>
              <a:gd name="connsiteY3" fmla="*/ 360004 h 360004"/>
              <a:gd name="connsiteX4" fmla="*/ 250718 w 1125988"/>
              <a:gd name="connsiteY4" fmla="*/ 360004 h 360004"/>
              <a:gd name="connsiteX5" fmla="*/ 63 w 1125988"/>
              <a:gd name="connsiteY5" fmla="*/ 171833 h 360004"/>
              <a:gd name="connsiteX6" fmla="*/ 250718 w 1125988"/>
              <a:gd name="connsiteY6" fmla="*/ 0 h 360004"/>
              <a:gd name="connsiteX0" fmla="*/ 250705 w 1125975"/>
              <a:gd name="connsiteY0" fmla="*/ 0 h 360004"/>
              <a:gd name="connsiteX1" fmla="*/ 880712 w 1125975"/>
              <a:gd name="connsiteY1" fmla="*/ 0 h 360004"/>
              <a:gd name="connsiteX2" fmla="*/ 1125975 w 1125975"/>
              <a:gd name="connsiteY2" fmla="*/ 179554 h 360004"/>
              <a:gd name="connsiteX3" fmla="*/ 880712 w 1125975"/>
              <a:gd name="connsiteY3" fmla="*/ 360004 h 360004"/>
              <a:gd name="connsiteX4" fmla="*/ 250705 w 1125975"/>
              <a:gd name="connsiteY4" fmla="*/ 360004 h 360004"/>
              <a:gd name="connsiteX5" fmla="*/ 50 w 1125975"/>
              <a:gd name="connsiteY5" fmla="*/ 171833 h 360004"/>
              <a:gd name="connsiteX6" fmla="*/ 250705 w 112597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  <a:gd name="connsiteX0" fmla="*/ 250655 w 1125925"/>
              <a:gd name="connsiteY0" fmla="*/ 0 h 360004"/>
              <a:gd name="connsiteX1" fmla="*/ 880662 w 1125925"/>
              <a:gd name="connsiteY1" fmla="*/ 0 h 360004"/>
              <a:gd name="connsiteX2" fmla="*/ 1125925 w 1125925"/>
              <a:gd name="connsiteY2" fmla="*/ 179554 h 360004"/>
              <a:gd name="connsiteX3" fmla="*/ 880662 w 1125925"/>
              <a:gd name="connsiteY3" fmla="*/ 360004 h 360004"/>
              <a:gd name="connsiteX4" fmla="*/ 250655 w 1125925"/>
              <a:gd name="connsiteY4" fmla="*/ 360004 h 360004"/>
              <a:gd name="connsiteX5" fmla="*/ 0 w 1125925"/>
              <a:gd name="connsiteY5" fmla="*/ 171833 h 360004"/>
              <a:gd name="connsiteX6" fmla="*/ 250655 w 1125925"/>
              <a:gd name="connsiteY6" fmla="*/ 0 h 36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5925" h="360004">
                <a:moveTo>
                  <a:pt x="250655" y="0"/>
                </a:moveTo>
                <a:lnTo>
                  <a:pt x="880662" y="0"/>
                </a:lnTo>
                <a:cubicBezTo>
                  <a:pt x="973823" y="859"/>
                  <a:pt x="1121541" y="63285"/>
                  <a:pt x="1125925" y="179554"/>
                </a:cubicBezTo>
                <a:cubicBezTo>
                  <a:pt x="1121540" y="286858"/>
                  <a:pt x="976782" y="356272"/>
                  <a:pt x="880662" y="360004"/>
                </a:cubicBezTo>
                <a:lnTo>
                  <a:pt x="250655" y="360004"/>
                </a:lnTo>
                <a:cubicBezTo>
                  <a:pt x="152616" y="354878"/>
                  <a:pt x="2264" y="299582"/>
                  <a:pt x="0" y="171833"/>
                </a:cubicBezTo>
                <a:cubicBezTo>
                  <a:pt x="3343" y="47365"/>
                  <a:pt x="154493" y="2424"/>
                  <a:pt x="250655" y="0"/>
                </a:cubicBez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Oval 81"/>
          <p:cNvSpPr/>
          <p:nvPr/>
        </p:nvSpPr>
        <p:spPr>
          <a:xfrm>
            <a:off x="8076022" y="4509012"/>
            <a:ext cx="360004" cy="36000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/>
          <p:cNvGrpSpPr/>
          <p:nvPr/>
        </p:nvGrpSpPr>
        <p:grpSpPr>
          <a:xfrm>
            <a:off x="9966043" y="4419011"/>
            <a:ext cx="900010" cy="540006"/>
            <a:chOff x="10056044" y="4630519"/>
            <a:chExt cx="699042" cy="479810"/>
          </a:xfrm>
          <a:noFill/>
        </p:grpSpPr>
        <p:cxnSp>
          <p:nvCxnSpPr>
            <p:cNvPr id="94" name="Straight Connector 93"/>
            <p:cNvCxnSpPr/>
            <p:nvPr/>
          </p:nvCxnSpPr>
          <p:spPr>
            <a:xfrm flipV="1">
              <a:off x="10056044" y="4630519"/>
              <a:ext cx="699042" cy="47981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 flipV="1">
              <a:off x="10066298" y="4630519"/>
              <a:ext cx="688788" cy="479809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755411" y="5499023"/>
            <a:ext cx="360004" cy="540006"/>
            <a:chOff x="1549910" y="5499023"/>
            <a:chExt cx="360004" cy="639342"/>
          </a:xfrm>
          <a:noFill/>
        </p:grpSpPr>
        <p:sp>
          <p:nvSpPr>
            <p:cNvPr id="98" name="Rectangle 80"/>
            <p:cNvSpPr/>
            <p:nvPr/>
          </p:nvSpPr>
          <p:spPr>
            <a:xfrm rot="5400000">
              <a:off x="1410241" y="5638692"/>
              <a:ext cx="639342" cy="360004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880662"/>
                <a:gd name="connsiteY0" fmla="*/ 0 h 360004"/>
                <a:gd name="connsiteX1" fmla="*/ 880662 w 880662"/>
                <a:gd name="connsiteY1" fmla="*/ 0 h 360004"/>
                <a:gd name="connsiteX2" fmla="*/ 880662 w 880662"/>
                <a:gd name="connsiteY2" fmla="*/ 360004 h 360004"/>
                <a:gd name="connsiteX3" fmla="*/ 250655 w 880662"/>
                <a:gd name="connsiteY3" fmla="*/ 360004 h 360004"/>
                <a:gd name="connsiteX4" fmla="*/ 0 w 880662"/>
                <a:gd name="connsiteY4" fmla="*/ 171833 h 360004"/>
                <a:gd name="connsiteX5" fmla="*/ 250655 w 880662"/>
                <a:gd name="connsiteY5" fmla="*/ 0 h 360004"/>
                <a:gd name="connsiteX0" fmla="*/ 880662 w 1008135"/>
                <a:gd name="connsiteY0" fmla="*/ 360004 h 360004"/>
                <a:gd name="connsiteX1" fmla="*/ 250655 w 1008135"/>
                <a:gd name="connsiteY1" fmla="*/ 360004 h 360004"/>
                <a:gd name="connsiteX2" fmla="*/ 0 w 1008135"/>
                <a:gd name="connsiteY2" fmla="*/ 171833 h 360004"/>
                <a:gd name="connsiteX3" fmla="*/ 250655 w 1008135"/>
                <a:gd name="connsiteY3" fmla="*/ 0 h 360004"/>
                <a:gd name="connsiteX4" fmla="*/ 1008135 w 1008135"/>
                <a:gd name="connsiteY4" fmla="*/ 91440 h 360004"/>
                <a:gd name="connsiteX0" fmla="*/ 880662 w 901907"/>
                <a:gd name="connsiteY0" fmla="*/ 360004 h 360004"/>
                <a:gd name="connsiteX1" fmla="*/ 250655 w 901907"/>
                <a:gd name="connsiteY1" fmla="*/ 360004 h 360004"/>
                <a:gd name="connsiteX2" fmla="*/ 0 w 901907"/>
                <a:gd name="connsiteY2" fmla="*/ 171833 h 360004"/>
                <a:gd name="connsiteX3" fmla="*/ 250655 w 901907"/>
                <a:gd name="connsiteY3" fmla="*/ 0 h 360004"/>
                <a:gd name="connsiteX4" fmla="*/ 901907 w 901907"/>
                <a:gd name="connsiteY4" fmla="*/ 7620 h 360004"/>
                <a:gd name="connsiteX0" fmla="*/ 880662 w 880661"/>
                <a:gd name="connsiteY0" fmla="*/ 497164 h 497164"/>
                <a:gd name="connsiteX1" fmla="*/ 250655 w 880661"/>
                <a:gd name="connsiteY1" fmla="*/ 497164 h 497164"/>
                <a:gd name="connsiteX2" fmla="*/ 0 w 880661"/>
                <a:gd name="connsiteY2" fmla="*/ 308993 h 497164"/>
                <a:gd name="connsiteX3" fmla="*/ 250655 w 880661"/>
                <a:gd name="connsiteY3" fmla="*/ 137160 h 497164"/>
                <a:gd name="connsiteX4" fmla="*/ 657583 w 880661"/>
                <a:gd name="connsiteY4" fmla="*/ 0 h 497164"/>
                <a:gd name="connsiteX0" fmla="*/ 880662 w 891284"/>
                <a:gd name="connsiteY0" fmla="*/ 360004 h 360004"/>
                <a:gd name="connsiteX1" fmla="*/ 250655 w 891284"/>
                <a:gd name="connsiteY1" fmla="*/ 360004 h 360004"/>
                <a:gd name="connsiteX2" fmla="*/ 0 w 891284"/>
                <a:gd name="connsiteY2" fmla="*/ 171833 h 360004"/>
                <a:gd name="connsiteX3" fmla="*/ 250655 w 891284"/>
                <a:gd name="connsiteY3" fmla="*/ 0 h 360004"/>
                <a:gd name="connsiteX4" fmla="*/ 891284 w 891284"/>
                <a:gd name="connsiteY4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284" h="360004">
                  <a:moveTo>
                    <a:pt x="880662" y="360004"/>
                  </a:move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lnTo>
                    <a:pt x="891284" y="0"/>
                  </a:lnTo>
                </a:path>
              </a:pathLst>
            </a:cu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1729912" y="5665433"/>
              <a:ext cx="0" cy="459340"/>
            </a:xfrm>
            <a:prstGeom prst="lin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Text Box 60"/>
          <p:cNvSpPr txBox="1">
            <a:spLocks noChangeArrowheads="1"/>
          </p:cNvSpPr>
          <p:nvPr/>
        </p:nvSpPr>
        <p:spPr bwMode="auto">
          <a:xfrm>
            <a:off x="3125967" y="6016298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Missile</a:t>
            </a:r>
            <a:endParaRPr lang="en-US" altLang="nl-BE" sz="1800" dirty="0"/>
          </a:p>
        </p:txBody>
      </p:sp>
      <p:cxnSp>
        <p:nvCxnSpPr>
          <p:cNvPr id="104" name="Straight Connector 103"/>
          <p:cNvCxnSpPr/>
          <p:nvPr/>
        </p:nvCxnSpPr>
        <p:spPr>
          <a:xfrm flipV="1">
            <a:off x="5624645" y="5768438"/>
            <a:ext cx="921360" cy="58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 Box 61"/>
          <p:cNvSpPr txBox="1">
            <a:spLocks noChangeArrowheads="1"/>
          </p:cNvSpPr>
          <p:nvPr/>
        </p:nvSpPr>
        <p:spPr bwMode="auto">
          <a:xfrm>
            <a:off x="5285991" y="5955837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Supply</a:t>
            </a:r>
            <a:r>
              <a:rPr lang="hu-HU" altLang="nl-BE" sz="1800" dirty="0"/>
              <a:t> 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108" name="Straight Connector 107"/>
          <p:cNvCxnSpPr/>
          <p:nvPr/>
        </p:nvCxnSpPr>
        <p:spPr>
          <a:xfrm flipH="1" flipV="1">
            <a:off x="8256024" y="5499025"/>
            <a:ext cx="1" cy="54000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Box 61"/>
          <p:cNvSpPr txBox="1">
            <a:spLocks noChangeArrowheads="1"/>
          </p:cNvSpPr>
          <p:nvPr/>
        </p:nvSpPr>
        <p:spPr bwMode="auto">
          <a:xfrm>
            <a:off x="7446015" y="5958363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 err="1"/>
              <a:t>Motorized</a:t>
            </a:r>
            <a:endParaRPr lang="hu-HU" altLang="nl-BE" sz="1800" dirty="0"/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middle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sp>
        <p:nvSpPr>
          <p:cNvPr id="124" name="Rectangle 123"/>
          <p:cNvSpPr/>
          <p:nvPr/>
        </p:nvSpPr>
        <p:spPr>
          <a:xfrm>
            <a:off x="9966043" y="5769026"/>
            <a:ext cx="900010" cy="135220"/>
          </a:xfrm>
          <a:custGeom>
            <a:avLst/>
            <a:gdLst>
              <a:gd name="connsiteX0" fmla="*/ 0 w 810009"/>
              <a:gd name="connsiteY0" fmla="*/ 0 h 180002"/>
              <a:gd name="connsiteX1" fmla="*/ 810009 w 810009"/>
              <a:gd name="connsiteY1" fmla="*/ 0 h 180002"/>
              <a:gd name="connsiteX2" fmla="*/ 810009 w 810009"/>
              <a:gd name="connsiteY2" fmla="*/ 180002 h 180002"/>
              <a:gd name="connsiteX3" fmla="*/ 0 w 810009"/>
              <a:gd name="connsiteY3" fmla="*/ 180002 h 180002"/>
              <a:gd name="connsiteX4" fmla="*/ 0 w 810009"/>
              <a:gd name="connsiteY4" fmla="*/ 0 h 180002"/>
              <a:gd name="connsiteX0" fmla="*/ 0 w 810009"/>
              <a:gd name="connsiteY0" fmla="*/ 3482 h 183484"/>
              <a:gd name="connsiteX1" fmla="*/ 399487 w 810009"/>
              <a:gd name="connsiteY1" fmla="*/ 0 h 183484"/>
              <a:gd name="connsiteX2" fmla="*/ 810009 w 810009"/>
              <a:gd name="connsiteY2" fmla="*/ 3482 h 183484"/>
              <a:gd name="connsiteX3" fmla="*/ 810009 w 810009"/>
              <a:gd name="connsiteY3" fmla="*/ 183484 h 183484"/>
              <a:gd name="connsiteX4" fmla="*/ 0 w 810009"/>
              <a:gd name="connsiteY4" fmla="*/ 183484 h 183484"/>
              <a:gd name="connsiteX5" fmla="*/ 0 w 810009"/>
              <a:gd name="connsiteY5" fmla="*/ 3482 h 183484"/>
              <a:gd name="connsiteX0" fmla="*/ 0 w 810009"/>
              <a:gd name="connsiteY0" fmla="*/ 3482 h 183484"/>
              <a:gd name="connsiteX1" fmla="*/ 239943 w 810009"/>
              <a:gd name="connsiteY1" fmla="*/ 2381 h 183484"/>
              <a:gd name="connsiteX2" fmla="*/ 399487 w 810009"/>
              <a:gd name="connsiteY2" fmla="*/ 0 h 183484"/>
              <a:gd name="connsiteX3" fmla="*/ 810009 w 810009"/>
              <a:gd name="connsiteY3" fmla="*/ 3482 h 183484"/>
              <a:gd name="connsiteX4" fmla="*/ 810009 w 810009"/>
              <a:gd name="connsiteY4" fmla="*/ 183484 h 183484"/>
              <a:gd name="connsiteX5" fmla="*/ 0 w 810009"/>
              <a:gd name="connsiteY5" fmla="*/ 183484 h 183484"/>
              <a:gd name="connsiteX6" fmla="*/ 0 w 810009"/>
              <a:gd name="connsiteY6" fmla="*/ 3482 h 183484"/>
              <a:gd name="connsiteX0" fmla="*/ 0 w 810009"/>
              <a:gd name="connsiteY0" fmla="*/ 5863 h 185865"/>
              <a:gd name="connsiteX1" fmla="*/ 239943 w 810009"/>
              <a:gd name="connsiteY1" fmla="*/ 4762 h 185865"/>
              <a:gd name="connsiteX2" fmla="*/ 399487 w 810009"/>
              <a:gd name="connsiteY2" fmla="*/ 2381 h 185865"/>
              <a:gd name="connsiteX3" fmla="*/ 556650 w 810009"/>
              <a:gd name="connsiteY3" fmla="*/ 0 h 185865"/>
              <a:gd name="connsiteX4" fmla="*/ 810009 w 810009"/>
              <a:gd name="connsiteY4" fmla="*/ 5863 h 185865"/>
              <a:gd name="connsiteX5" fmla="*/ 810009 w 810009"/>
              <a:gd name="connsiteY5" fmla="*/ 185865 h 185865"/>
              <a:gd name="connsiteX6" fmla="*/ 0 w 810009"/>
              <a:gd name="connsiteY6" fmla="*/ 185865 h 185865"/>
              <a:gd name="connsiteX7" fmla="*/ 0 w 810009"/>
              <a:gd name="connsiteY7" fmla="*/ 5863 h 185865"/>
              <a:gd name="connsiteX0" fmla="*/ 0 w 901449"/>
              <a:gd name="connsiteY0" fmla="*/ 185865 h 277305"/>
              <a:gd name="connsiteX1" fmla="*/ 0 w 901449"/>
              <a:gd name="connsiteY1" fmla="*/ 5863 h 277305"/>
              <a:gd name="connsiteX2" fmla="*/ 239943 w 901449"/>
              <a:gd name="connsiteY2" fmla="*/ 4762 h 277305"/>
              <a:gd name="connsiteX3" fmla="*/ 399487 w 901449"/>
              <a:gd name="connsiteY3" fmla="*/ 2381 h 277305"/>
              <a:gd name="connsiteX4" fmla="*/ 556650 w 901449"/>
              <a:gd name="connsiteY4" fmla="*/ 0 h 277305"/>
              <a:gd name="connsiteX5" fmla="*/ 810009 w 901449"/>
              <a:gd name="connsiteY5" fmla="*/ 5863 h 277305"/>
              <a:gd name="connsiteX6" fmla="*/ 901449 w 901449"/>
              <a:gd name="connsiteY6" fmla="*/ 277305 h 277305"/>
              <a:gd name="connsiteX0" fmla="*/ 0 w 810009"/>
              <a:gd name="connsiteY0" fmla="*/ 185865 h 185865"/>
              <a:gd name="connsiteX1" fmla="*/ 0 w 810009"/>
              <a:gd name="connsiteY1" fmla="*/ 5863 h 185865"/>
              <a:gd name="connsiteX2" fmla="*/ 239943 w 810009"/>
              <a:gd name="connsiteY2" fmla="*/ 4762 h 185865"/>
              <a:gd name="connsiteX3" fmla="*/ 399487 w 810009"/>
              <a:gd name="connsiteY3" fmla="*/ 2381 h 185865"/>
              <a:gd name="connsiteX4" fmla="*/ 556650 w 810009"/>
              <a:gd name="connsiteY4" fmla="*/ 0 h 185865"/>
              <a:gd name="connsiteX5" fmla="*/ 810009 w 810009"/>
              <a:gd name="connsiteY5" fmla="*/ 5863 h 185865"/>
              <a:gd name="connsiteX0" fmla="*/ 0 w 810009"/>
              <a:gd name="connsiteY0" fmla="*/ 5863 h 5863"/>
              <a:gd name="connsiteX1" fmla="*/ 239943 w 810009"/>
              <a:gd name="connsiteY1" fmla="*/ 4762 h 5863"/>
              <a:gd name="connsiteX2" fmla="*/ 399487 w 810009"/>
              <a:gd name="connsiteY2" fmla="*/ 2381 h 5863"/>
              <a:gd name="connsiteX3" fmla="*/ 556650 w 810009"/>
              <a:gd name="connsiteY3" fmla="*/ 0 h 5863"/>
              <a:gd name="connsiteX4" fmla="*/ 810009 w 810009"/>
              <a:gd name="connsiteY4" fmla="*/ 5863 h 5863"/>
              <a:gd name="connsiteX0" fmla="*/ 0 w 10000"/>
              <a:gd name="connsiteY0" fmla="*/ 10000 h 227443"/>
              <a:gd name="connsiteX1" fmla="*/ 2962 w 10000"/>
              <a:gd name="connsiteY1" fmla="*/ 8122 h 227443"/>
              <a:gd name="connsiteX2" fmla="*/ 4961 w 10000"/>
              <a:gd name="connsiteY2" fmla="*/ 227443 h 227443"/>
              <a:gd name="connsiteX3" fmla="*/ 6872 w 10000"/>
              <a:gd name="connsiteY3" fmla="*/ 0 h 227443"/>
              <a:gd name="connsiteX4" fmla="*/ 10000 w 10000"/>
              <a:gd name="connsiteY4" fmla="*/ 10000 h 227443"/>
              <a:gd name="connsiteX0" fmla="*/ 0 w 9853"/>
              <a:gd name="connsiteY0" fmla="*/ 12185 h 229628"/>
              <a:gd name="connsiteX1" fmla="*/ 2962 w 9853"/>
              <a:gd name="connsiteY1" fmla="*/ 10307 h 229628"/>
              <a:gd name="connsiteX2" fmla="*/ 4961 w 9853"/>
              <a:gd name="connsiteY2" fmla="*/ 229628 h 229628"/>
              <a:gd name="connsiteX3" fmla="*/ 6872 w 9853"/>
              <a:gd name="connsiteY3" fmla="*/ 2185 h 229628"/>
              <a:gd name="connsiteX4" fmla="*/ 9853 w 9853"/>
              <a:gd name="connsiteY4" fmla="*/ 0 h 22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53" h="229628">
                <a:moveTo>
                  <a:pt x="0" y="12185"/>
                </a:moveTo>
                <a:lnTo>
                  <a:pt x="2962" y="10307"/>
                </a:lnTo>
                <a:cubicBezTo>
                  <a:pt x="3628" y="83414"/>
                  <a:pt x="4295" y="156521"/>
                  <a:pt x="4961" y="229628"/>
                </a:cubicBezTo>
                <a:lnTo>
                  <a:pt x="6872" y="2185"/>
                </a:lnTo>
                <a:lnTo>
                  <a:pt x="9853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 Box 61"/>
          <p:cNvSpPr txBox="1">
            <a:spLocks noChangeArrowheads="1"/>
          </p:cNvSpPr>
          <p:nvPr/>
        </p:nvSpPr>
        <p:spPr bwMode="auto">
          <a:xfrm>
            <a:off x="9606039" y="603902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hu-HU" altLang="nl-BE" sz="1800" dirty="0"/>
              <a:t>Air Mobile</a:t>
            </a:r>
          </a:p>
          <a:p>
            <a:pPr algn="ctr"/>
            <a:r>
              <a:rPr lang="hu-HU" altLang="nl-BE" sz="1800" dirty="0"/>
              <a:t>(</a:t>
            </a:r>
            <a:r>
              <a:rPr lang="hu-HU" altLang="nl-BE" sz="1800" dirty="0" err="1"/>
              <a:t>drawn</a:t>
            </a:r>
            <a:r>
              <a:rPr lang="hu-HU" altLang="nl-BE" sz="1800" dirty="0"/>
              <a:t> </a:t>
            </a:r>
            <a:r>
              <a:rPr lang="hu-HU" altLang="nl-BE" sz="1800" dirty="0" err="1"/>
              <a:t>at</a:t>
            </a:r>
            <a:r>
              <a:rPr lang="hu-HU" altLang="nl-BE" sz="1800" dirty="0"/>
              <a:t> </a:t>
            </a:r>
            <a:r>
              <a:rPr lang="hu-HU" altLang="nl-BE" sz="1800" dirty="0" err="1"/>
              <a:t>lower</a:t>
            </a:r>
            <a:r>
              <a:rPr lang="hu-HU" altLang="nl-BE" sz="1800" dirty="0"/>
              <a:t> </a:t>
            </a:r>
            <a:r>
              <a:rPr lang="hu-HU" altLang="nl-BE" sz="1800" dirty="0" err="1"/>
              <a:t>half</a:t>
            </a:r>
            <a:r>
              <a:rPr lang="hu-HU" altLang="nl-BE" sz="1800" dirty="0"/>
              <a:t>)</a:t>
            </a:r>
            <a:endParaRPr lang="en-US" altLang="nl-BE" sz="1800" dirty="0"/>
          </a:p>
        </p:txBody>
      </p:sp>
      <p:cxnSp>
        <p:nvCxnSpPr>
          <p:cNvPr id="9" name="Rechte verbindingslijn 8"/>
          <p:cNvCxnSpPr/>
          <p:nvPr/>
        </p:nvCxnSpPr>
        <p:spPr>
          <a:xfrm flipH="1">
            <a:off x="1" y="3158997"/>
            <a:ext cx="121919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/>
          <p:cNvSpPr txBox="1"/>
          <p:nvPr/>
        </p:nvSpPr>
        <p:spPr>
          <a:xfrm>
            <a:off x="515938" y="2078985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Identities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Tekstvak 57"/>
          <p:cNvSpPr txBox="1"/>
          <p:nvPr/>
        </p:nvSpPr>
        <p:spPr>
          <a:xfrm>
            <a:off x="515938" y="4239009"/>
            <a:ext cx="1800020" cy="36000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nl-BE" sz="3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Icons</a:t>
            </a:r>
            <a:endParaRPr lang="nl-BE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Rechte verbindingslijn 41"/>
          <p:cNvCxnSpPr/>
          <p:nvPr/>
        </p:nvCxnSpPr>
        <p:spPr>
          <a:xfrm flipV="1">
            <a:off x="2855964" y="1808983"/>
            <a:ext cx="1" cy="504901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25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1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hthoek 2"/>
          <p:cNvSpPr/>
          <p:nvPr/>
        </p:nvSpPr>
        <p:spPr>
          <a:xfrm>
            <a:off x="875941" y="1988985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against</a:t>
            </a:r>
            <a:r>
              <a:rPr lang="nl-BE" b="1" dirty="0"/>
              <a:t> blue</a:t>
            </a:r>
          </a:p>
        </p:txBody>
      </p:sp>
      <p:sp>
        <p:nvSpPr>
          <p:cNvPr id="5" name="Rechthoek 4"/>
          <p:cNvSpPr/>
          <p:nvPr/>
        </p:nvSpPr>
        <p:spPr>
          <a:xfrm>
            <a:off x="245936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6" name="Rechthoek 5"/>
          <p:cNvSpPr/>
          <p:nvPr/>
        </p:nvSpPr>
        <p:spPr>
          <a:xfrm>
            <a:off x="875940" y="2618992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8" name="Rechthoek 7"/>
          <p:cNvSpPr/>
          <p:nvPr/>
        </p:nvSpPr>
        <p:spPr>
          <a:xfrm>
            <a:off x="875941" y="4239010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3 red attack GROUPS</a:t>
            </a:r>
          </a:p>
        </p:txBody>
      </p:sp>
      <p:sp>
        <p:nvSpPr>
          <p:cNvPr id="9" name="Rechthoek 8"/>
          <p:cNvSpPr/>
          <p:nvPr/>
        </p:nvSpPr>
        <p:spPr>
          <a:xfrm>
            <a:off x="245936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978995"/>
            <a:ext cx="540006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stCxn id="10" idx="3"/>
          </p:cNvCxnSpPr>
          <p:nvPr/>
        </p:nvCxnSpPr>
        <p:spPr>
          <a:xfrm>
            <a:off x="5105989" y="3969006"/>
            <a:ext cx="2160024" cy="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2042524" cy="5744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/>
          <p:cNvSpPr/>
          <p:nvPr/>
        </p:nvSpPr>
        <p:spPr>
          <a:xfrm>
            <a:off x="875940" y="3429001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26" name="Rechthoek 25"/>
          <p:cNvSpPr/>
          <p:nvPr/>
        </p:nvSpPr>
        <p:spPr>
          <a:xfrm>
            <a:off x="245935" y="342900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7" name="Rechthoek 26"/>
          <p:cNvSpPr/>
          <p:nvPr/>
        </p:nvSpPr>
        <p:spPr>
          <a:xfrm>
            <a:off x="10056044" y="531902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29" name="Rechte verbindingslijn 28"/>
          <p:cNvCxnSpPr>
            <a:stCxn id="27" idx="1"/>
          </p:cNvCxnSpPr>
          <p:nvPr/>
        </p:nvCxnSpPr>
        <p:spPr>
          <a:xfrm flipH="1" flipV="1">
            <a:off x="8715375" y="4491038"/>
            <a:ext cx="1340669" cy="109798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27" idx="1"/>
          </p:cNvCxnSpPr>
          <p:nvPr/>
        </p:nvCxnSpPr>
        <p:spPr>
          <a:xfrm flipH="1" flipV="1">
            <a:off x="8827806" y="5435125"/>
            <a:ext cx="1228238" cy="15389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7" idx="1"/>
          </p:cNvCxnSpPr>
          <p:nvPr/>
        </p:nvCxnSpPr>
        <p:spPr>
          <a:xfrm flipH="1" flipV="1">
            <a:off x="6597353" y="4836920"/>
            <a:ext cx="3458691" cy="7521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4385981" y="549902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402597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0" name="Rechte verbindingslijn 49"/>
          <p:cNvCxnSpPr>
            <a:stCxn id="48" idx="3"/>
          </p:cNvCxnSpPr>
          <p:nvPr/>
        </p:nvCxnSpPr>
        <p:spPr>
          <a:xfrm flipV="1">
            <a:off x="4925987" y="5257800"/>
            <a:ext cx="693763" cy="51122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48" idx="3"/>
          </p:cNvCxnSpPr>
          <p:nvPr/>
        </p:nvCxnSpPr>
        <p:spPr>
          <a:xfrm flipV="1">
            <a:off x="4925987" y="5545931"/>
            <a:ext cx="955701" cy="22309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 flipV="1">
            <a:off x="5105989" y="3633788"/>
            <a:ext cx="2666411" cy="33521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/>
          <p:cNvSpPr/>
          <p:nvPr/>
        </p:nvSpPr>
        <p:spPr>
          <a:xfrm>
            <a:off x="8166023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65" name="Rechte verbindingslijn 64"/>
          <p:cNvCxnSpPr>
            <a:stCxn id="64" idx="1"/>
          </p:cNvCxnSpPr>
          <p:nvPr/>
        </p:nvCxnSpPr>
        <p:spPr>
          <a:xfrm flipH="1">
            <a:off x="7612856" y="3068996"/>
            <a:ext cx="553167" cy="25761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58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286000"/>
            <a:ext cx="4047536" cy="168300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1599611" cy="203174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>
            <a:off x="5105989" y="3969006"/>
            <a:ext cx="5342936" cy="791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875942" y="2798993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Friendlies</a:t>
            </a:r>
            <a:r>
              <a:rPr lang="nl-BE" b="1" dirty="0"/>
              <a:t> are </a:t>
            </a:r>
            <a:r>
              <a:rPr lang="nl-BE" b="1" dirty="0" err="1"/>
              <a:t>nearby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areas</a:t>
            </a:r>
            <a:r>
              <a:rPr lang="nl-BE" b="1" dirty="0"/>
              <a:t>.</a:t>
            </a:r>
          </a:p>
        </p:txBody>
      </p:sp>
      <p:sp>
        <p:nvSpPr>
          <p:cNvPr id="31" name="Rechthoek 30"/>
          <p:cNvSpPr/>
          <p:nvPr/>
        </p:nvSpPr>
        <p:spPr>
          <a:xfrm>
            <a:off x="245937" y="279899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3" name="Rechthoek 32"/>
          <p:cNvSpPr/>
          <p:nvPr/>
        </p:nvSpPr>
        <p:spPr>
          <a:xfrm>
            <a:off x="4797407" y="576902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4" name="Rechte verbindingslijn 33"/>
          <p:cNvCxnSpPr>
            <a:stCxn id="33" idx="3"/>
          </p:cNvCxnSpPr>
          <p:nvPr/>
        </p:nvCxnSpPr>
        <p:spPr>
          <a:xfrm flipV="1">
            <a:off x="5337413" y="5794049"/>
            <a:ext cx="627551" cy="24498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stCxn id="33" idx="3"/>
          </p:cNvCxnSpPr>
          <p:nvPr/>
        </p:nvCxnSpPr>
        <p:spPr>
          <a:xfrm flipV="1">
            <a:off x="5337413" y="5870961"/>
            <a:ext cx="1362490" cy="16806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hoek 39"/>
          <p:cNvSpPr/>
          <p:nvPr/>
        </p:nvSpPr>
        <p:spPr>
          <a:xfrm>
            <a:off x="875940" y="3609003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blue </a:t>
            </a:r>
            <a:r>
              <a:rPr lang="nl-BE" b="1" dirty="0" err="1"/>
              <a:t>forces</a:t>
            </a:r>
            <a:r>
              <a:rPr lang="nl-BE" b="1" dirty="0"/>
              <a:t> are spread out </a:t>
            </a:r>
            <a:r>
              <a:rPr lang="nl-BE" b="1" dirty="0" err="1"/>
              <a:t>and</a:t>
            </a:r>
            <a:r>
              <a:rPr lang="nl-BE" b="1" dirty="0"/>
              <a:t> are of different unit types.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245935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42" name="Rechthoek 41"/>
          <p:cNvSpPr/>
          <p:nvPr/>
        </p:nvSpPr>
        <p:spPr>
          <a:xfrm>
            <a:off x="875940" y="4599014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SRs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TRs</a:t>
            </a:r>
            <a:r>
              <a:rPr lang="nl-BE" b="1" dirty="0"/>
              <a:t> (HAWKS).</a:t>
            </a:r>
          </a:p>
        </p:txBody>
      </p:sp>
      <p:sp>
        <p:nvSpPr>
          <p:cNvPr id="43" name="Rechthoek 42"/>
          <p:cNvSpPr/>
          <p:nvPr/>
        </p:nvSpPr>
        <p:spPr>
          <a:xfrm>
            <a:off x="245935" y="459901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4" name="Rechthoek 43"/>
          <p:cNvSpPr/>
          <p:nvPr/>
        </p:nvSpPr>
        <p:spPr>
          <a:xfrm>
            <a:off x="9426037" y="504901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45" name="Rechte verbindingslijn 44"/>
          <p:cNvCxnSpPr>
            <a:stCxn id="44" idx="1"/>
          </p:cNvCxnSpPr>
          <p:nvPr/>
        </p:nvCxnSpPr>
        <p:spPr>
          <a:xfrm flipH="1">
            <a:off x="6981914" y="5319021"/>
            <a:ext cx="2444123" cy="22720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hoek 50"/>
          <p:cNvSpPr/>
          <p:nvPr/>
        </p:nvSpPr>
        <p:spPr>
          <a:xfrm>
            <a:off x="875940" y="558902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IR </a:t>
            </a:r>
            <a:r>
              <a:rPr lang="nl-BE" b="1" dirty="0" err="1"/>
              <a:t>capability</a:t>
            </a:r>
            <a:r>
              <a:rPr lang="nl-BE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996010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55" name="Rechthoek 54"/>
          <p:cNvSpPr/>
          <p:nvPr/>
        </p:nvSpPr>
        <p:spPr>
          <a:xfrm>
            <a:off x="8886031" y="432901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56" name="Rechte verbindingslijn 55"/>
          <p:cNvCxnSpPr>
            <a:stCxn id="55" idx="1"/>
          </p:cNvCxnSpPr>
          <p:nvPr/>
        </p:nvCxnSpPr>
        <p:spPr>
          <a:xfrm flipH="1">
            <a:off x="8229600" y="4599013"/>
            <a:ext cx="656431" cy="150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55" idx="1"/>
          </p:cNvCxnSpPr>
          <p:nvPr/>
        </p:nvCxnSpPr>
        <p:spPr>
          <a:xfrm flipH="1" flipV="1">
            <a:off x="8451850" y="4514850"/>
            <a:ext cx="434181" cy="8416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5" idx="1"/>
          </p:cNvCxnSpPr>
          <p:nvPr/>
        </p:nvCxnSpPr>
        <p:spPr>
          <a:xfrm flipH="1" flipV="1">
            <a:off x="8054975" y="4540251"/>
            <a:ext cx="831056" cy="5876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8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airborne</a:t>
            </a:r>
            <a:r>
              <a:rPr lang="nl-BE" b="1" dirty="0"/>
              <a:t>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3935976" y="513901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7" name="Rechte verbindingslijn 16"/>
          <p:cNvCxnSpPr>
            <a:stCxn id="10" idx="3"/>
          </p:cNvCxnSpPr>
          <p:nvPr/>
        </p:nvCxnSpPr>
        <p:spPr>
          <a:xfrm flipV="1">
            <a:off x="4475982" y="3473450"/>
            <a:ext cx="4102868" cy="193557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0"/>
          </p:cNvCxnSpPr>
          <p:nvPr/>
        </p:nvCxnSpPr>
        <p:spPr>
          <a:xfrm flipV="1">
            <a:off x="4205979" y="4195985"/>
            <a:ext cx="178014" cy="94303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/>
          <p:cNvSpPr/>
          <p:nvPr/>
        </p:nvSpPr>
        <p:spPr>
          <a:xfrm>
            <a:off x="875941" y="2798994"/>
            <a:ext cx="2520029" cy="99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forces</a:t>
            </a:r>
            <a:r>
              <a:rPr lang="nl-BE" b="1" dirty="0"/>
              <a:t> without </a:t>
            </a:r>
            <a:r>
              <a:rPr lang="nl-BE" b="1" dirty="0" err="1"/>
              <a:t>friendlies</a:t>
            </a:r>
            <a:r>
              <a:rPr lang="nl-BE" b="1" dirty="0"/>
              <a:t> </a:t>
            </a:r>
            <a:r>
              <a:rPr lang="nl-BE" b="1" dirty="0" err="1"/>
              <a:t>nearby</a:t>
            </a:r>
            <a:r>
              <a:rPr lang="nl-BE" b="1" dirty="0"/>
              <a:t>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6" name="Rechthoek 35"/>
          <p:cNvSpPr/>
          <p:nvPr/>
        </p:nvSpPr>
        <p:spPr>
          <a:xfrm>
            <a:off x="7266013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36" idx="2"/>
          </p:cNvCxnSpPr>
          <p:nvPr/>
        </p:nvCxnSpPr>
        <p:spPr>
          <a:xfrm flipH="1">
            <a:off x="6828091" y="4689013"/>
            <a:ext cx="707925" cy="447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36" idx="2"/>
          </p:cNvCxnSpPr>
          <p:nvPr/>
        </p:nvCxnSpPr>
        <p:spPr>
          <a:xfrm>
            <a:off x="7536016" y="4689013"/>
            <a:ext cx="642309" cy="34446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45"/>
          <p:cNvCxnSpPr/>
          <p:nvPr/>
        </p:nvCxnSpPr>
        <p:spPr>
          <a:xfrm flipH="1">
            <a:off x="7417750" y="4689014"/>
            <a:ext cx="118266" cy="56665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46"/>
          <p:cNvCxnSpPr>
            <a:stCxn id="36" idx="2"/>
          </p:cNvCxnSpPr>
          <p:nvPr/>
        </p:nvCxnSpPr>
        <p:spPr>
          <a:xfrm>
            <a:off x="7536016" y="4689013"/>
            <a:ext cx="215020" cy="80593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4475982" y="5409022"/>
            <a:ext cx="4326186" cy="5174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9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large PATRIOT </a:t>
            </a:r>
            <a:r>
              <a:rPr lang="nl-BE" b="1" dirty="0" err="1"/>
              <a:t>battery</a:t>
            </a:r>
            <a:r>
              <a:rPr lang="nl-BE" b="1" dirty="0"/>
              <a:t> is </a:t>
            </a:r>
            <a:r>
              <a:rPr lang="nl-BE" b="1" dirty="0" err="1"/>
              <a:t>located</a:t>
            </a:r>
            <a:r>
              <a:rPr lang="nl-BE" b="1" dirty="0"/>
              <a:t> in </a:t>
            </a:r>
            <a:r>
              <a:rPr lang="nl-BE" b="1" dirty="0" err="1"/>
              <a:t>teh</a:t>
            </a:r>
            <a:r>
              <a:rPr lang="nl-BE" b="1" dirty="0"/>
              <a:t> </a:t>
            </a:r>
            <a:r>
              <a:rPr lang="nl-BE" b="1" dirty="0" err="1"/>
              <a:t>north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32" name="Rechthoek 31"/>
          <p:cNvSpPr/>
          <p:nvPr/>
        </p:nvSpPr>
        <p:spPr>
          <a:xfrm>
            <a:off x="875941" y="2978996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red FAC is </a:t>
            </a:r>
            <a:r>
              <a:rPr lang="nl-BE" b="1" dirty="0" err="1"/>
              <a:t>detecting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area.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18" idx="1"/>
          </p:cNvCxnSpPr>
          <p:nvPr/>
        </p:nvCxnSpPr>
        <p:spPr>
          <a:xfrm flipH="1" flipV="1">
            <a:off x="7383566" y="5811140"/>
            <a:ext cx="692456" cy="13788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6134119" y="3879005"/>
            <a:ext cx="958890" cy="36825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17"/>
          <p:cNvSpPr/>
          <p:nvPr/>
        </p:nvSpPr>
        <p:spPr>
          <a:xfrm>
            <a:off x="8076022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9" name="Ovaal 8"/>
          <p:cNvSpPr/>
          <p:nvPr/>
        </p:nvSpPr>
        <p:spPr>
          <a:xfrm>
            <a:off x="6996574" y="3969006"/>
            <a:ext cx="1260014" cy="1170013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162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receive</a:t>
            </a:r>
            <a:r>
              <a:rPr lang="nl-BE" dirty="0"/>
              <a:t> </a:t>
            </a:r>
            <a:r>
              <a:rPr lang="nl-BE" dirty="0" err="1"/>
              <a:t>taskings</a:t>
            </a:r>
            <a:br>
              <a:rPr lang="nl-BE" dirty="0"/>
            </a:b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4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2978996"/>
            <a:ext cx="2520029" cy="162001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We </a:t>
            </a:r>
            <a:r>
              <a:rPr lang="nl-BE" b="1" dirty="0" err="1"/>
              <a:t>joined</a:t>
            </a:r>
            <a:r>
              <a:rPr lang="nl-BE" b="1" dirty="0"/>
              <a:t> GROUP “Attack </a:t>
            </a:r>
            <a:r>
              <a:rPr lang="nl-BE" b="1" dirty="0" err="1"/>
              <a:t>Theta</a:t>
            </a:r>
            <a:r>
              <a:rPr lang="nl-BE" b="1" dirty="0"/>
              <a:t>” in </a:t>
            </a:r>
            <a:r>
              <a:rPr lang="nl-BE" b="1" dirty="0" err="1"/>
              <a:t>an</a:t>
            </a:r>
            <a:r>
              <a:rPr lang="nl-BE" b="1" dirty="0"/>
              <a:t> SU-25T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observe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tasking</a:t>
            </a:r>
            <a:r>
              <a:rPr lang="nl-BE" b="1" dirty="0"/>
              <a:t> orders </a:t>
            </a:r>
            <a:r>
              <a:rPr lang="nl-BE" b="1" dirty="0" err="1"/>
              <a:t>sequence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3" name="Rechte verbindingslijn 52"/>
          <p:cNvCxnSpPr>
            <a:stCxn id="10" idx="3"/>
          </p:cNvCxnSpPr>
          <p:nvPr/>
        </p:nvCxnSpPr>
        <p:spPr>
          <a:xfrm flipV="1">
            <a:off x="6134119" y="2888994"/>
            <a:ext cx="2931914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hoek 13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Head </a:t>
            </a:r>
            <a:r>
              <a:rPr lang="nl-BE" b="1" dirty="0" err="1"/>
              <a:t>Quarters</a:t>
            </a:r>
            <a:r>
              <a:rPr lang="nl-BE" b="1" dirty="0"/>
              <a:t> (HQ) </a:t>
            </a:r>
            <a:r>
              <a:rPr lang="nl-BE" b="1" dirty="0" err="1"/>
              <a:t>reporting</a:t>
            </a:r>
            <a:r>
              <a:rPr lang="nl-BE" b="1" dirty="0"/>
              <a:t> </a:t>
            </a:r>
            <a:r>
              <a:rPr lang="nl-BE" b="1" dirty="0" err="1"/>
              <a:t>tasks</a:t>
            </a:r>
            <a:endParaRPr lang="nl-BE" b="1" dirty="0"/>
          </a:p>
        </p:txBody>
      </p:sp>
      <p:sp>
        <p:nvSpPr>
          <p:cNvPr id="15" name="Rechthoek 14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6" name="Rechthoek 15"/>
          <p:cNvSpPr/>
          <p:nvPr/>
        </p:nvSpPr>
        <p:spPr>
          <a:xfrm>
            <a:off x="9885107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829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assigned</a:t>
            </a:r>
            <a:r>
              <a:rPr lang="nl-BE" dirty="0"/>
              <a:t> a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82419" b="82834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4" name="Rechthoek 13"/>
          <p:cNvSpPr/>
          <p:nvPr/>
        </p:nvSpPr>
        <p:spPr>
          <a:xfrm>
            <a:off x="875941" y="198898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Long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6" name="Rechthoek 35"/>
          <p:cNvSpPr/>
          <p:nvPr/>
        </p:nvSpPr>
        <p:spPr>
          <a:xfrm>
            <a:off x="245935" y="198898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10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75942" y="2438989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Medium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8" name="Rechthoek 37"/>
          <p:cNvSpPr/>
          <p:nvPr/>
        </p:nvSpPr>
        <p:spPr>
          <a:xfrm>
            <a:off x="245936" y="2438988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9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75942" y="2888994"/>
            <a:ext cx="5400061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245936" y="2888993"/>
            <a:ext cx="540006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8</a:t>
            </a:r>
          </a:p>
        </p:txBody>
      </p:sp>
      <p:sp>
        <p:nvSpPr>
          <p:cNvPr id="41" name="Rechthoek 40"/>
          <p:cNvSpPr/>
          <p:nvPr/>
        </p:nvSpPr>
        <p:spPr>
          <a:xfrm>
            <a:off x="875941" y="333900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MANPADS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Infrared</a:t>
            </a:r>
            <a:r>
              <a:rPr lang="nl-BE" sz="1400" b="1" dirty="0"/>
              <a:t> </a:t>
            </a:r>
            <a:r>
              <a:rPr lang="nl-BE" sz="1400" b="1" dirty="0" err="1"/>
              <a:t>Missiles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245935" y="333899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7</a:t>
            </a:r>
          </a:p>
        </p:txBody>
      </p:sp>
      <p:sp>
        <p:nvSpPr>
          <p:cNvPr id="43" name="Rechthoek 42"/>
          <p:cNvSpPr/>
          <p:nvPr/>
        </p:nvSpPr>
        <p:spPr>
          <a:xfrm>
            <a:off x="875941" y="378900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Anti Aircraft </a:t>
            </a:r>
            <a:r>
              <a:rPr lang="nl-BE" sz="1400" b="1" dirty="0" err="1"/>
              <a:t>Artillery</a:t>
            </a:r>
            <a:endParaRPr lang="nl-BE" sz="1400" b="1" dirty="0"/>
          </a:p>
        </p:txBody>
      </p:sp>
      <p:sp>
        <p:nvSpPr>
          <p:cNvPr id="44" name="Rechthoek 43"/>
          <p:cNvSpPr/>
          <p:nvPr/>
        </p:nvSpPr>
        <p:spPr>
          <a:xfrm>
            <a:off x="245935" y="378900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6</a:t>
            </a:r>
          </a:p>
        </p:txBody>
      </p:sp>
      <p:sp>
        <p:nvSpPr>
          <p:cNvPr id="45" name="Rechthoek 44"/>
          <p:cNvSpPr/>
          <p:nvPr/>
        </p:nvSpPr>
        <p:spPr>
          <a:xfrm>
            <a:off x="875941" y="423901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Modern Battle Tanks.</a:t>
            </a:r>
          </a:p>
        </p:txBody>
      </p:sp>
      <p:sp>
        <p:nvSpPr>
          <p:cNvPr id="46" name="Rechthoek 45"/>
          <p:cNvSpPr/>
          <p:nvPr/>
        </p:nvSpPr>
        <p:spPr>
          <a:xfrm>
            <a:off x="245935" y="423900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5</a:t>
            </a:r>
          </a:p>
        </p:txBody>
      </p:sp>
      <p:sp>
        <p:nvSpPr>
          <p:cNvPr id="47" name="Rechthoek 46"/>
          <p:cNvSpPr/>
          <p:nvPr/>
        </p:nvSpPr>
        <p:spPr>
          <a:xfrm>
            <a:off x="875941" y="468901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ATGM.</a:t>
            </a:r>
          </a:p>
        </p:txBody>
      </p:sp>
      <p:sp>
        <p:nvSpPr>
          <p:cNvPr id="48" name="Rechthoek 47"/>
          <p:cNvSpPr/>
          <p:nvPr/>
        </p:nvSpPr>
        <p:spPr>
          <a:xfrm>
            <a:off x="245935" y="468901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75941" y="513902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without ATGM.</a:t>
            </a:r>
          </a:p>
        </p:txBody>
      </p:sp>
      <p:sp>
        <p:nvSpPr>
          <p:cNvPr id="50" name="Rechthoek 49"/>
          <p:cNvSpPr/>
          <p:nvPr/>
        </p:nvSpPr>
        <p:spPr>
          <a:xfrm>
            <a:off x="245935" y="513901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3</a:t>
            </a:r>
          </a:p>
        </p:txBody>
      </p:sp>
      <p:sp>
        <p:nvSpPr>
          <p:cNvPr id="51" name="Rechthoek 50"/>
          <p:cNvSpPr/>
          <p:nvPr/>
        </p:nvSpPr>
        <p:spPr>
          <a:xfrm>
            <a:off x="875941" y="558902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Old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APCs</a:t>
            </a:r>
            <a:r>
              <a:rPr lang="nl-BE" sz="1400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2</a:t>
            </a:r>
          </a:p>
        </p:txBody>
      </p:sp>
      <p:sp>
        <p:nvSpPr>
          <p:cNvPr id="54" name="Rechthoek 53"/>
          <p:cNvSpPr/>
          <p:nvPr/>
        </p:nvSpPr>
        <p:spPr>
          <a:xfrm>
            <a:off x="875941" y="603903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Infantry</a:t>
            </a:r>
            <a:r>
              <a:rPr lang="nl-BE" sz="1400" b="1" dirty="0"/>
              <a:t>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245935" y="603902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05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coordinates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68208" t="4882" r="14211" b="77952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4" name="Afbeelding 23"/>
          <p:cNvPicPr>
            <a:picLocks noChangeAspect="1"/>
          </p:cNvPicPr>
          <p:nvPr/>
        </p:nvPicPr>
        <p:blipFill rotWithShape="1">
          <a:blip r:embed="rId3"/>
          <a:srcRect r="76716" b="61413"/>
          <a:stretch/>
        </p:blipFill>
        <p:spPr>
          <a:xfrm>
            <a:off x="515937" y="1983935"/>
            <a:ext cx="4950056" cy="46143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5" name="Rechthoek 24"/>
          <p:cNvSpPr/>
          <p:nvPr/>
        </p:nvSpPr>
        <p:spPr>
          <a:xfrm>
            <a:off x="6636006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32" idx="3"/>
          </p:cNvCxnSpPr>
          <p:nvPr/>
        </p:nvCxnSpPr>
        <p:spPr>
          <a:xfrm flipV="1">
            <a:off x="1203069" y="2258987"/>
            <a:ext cx="482882" cy="3600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7356475" y="5679026"/>
            <a:ext cx="4409588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Each</a:t>
            </a:r>
            <a:r>
              <a:rPr lang="nl-BE" b="1" dirty="0"/>
              <a:t> Area is </a:t>
            </a:r>
            <a:r>
              <a:rPr lang="nl-BE" b="1" dirty="0" err="1"/>
              <a:t>reported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Latitude </a:t>
            </a:r>
            <a:r>
              <a:rPr lang="nl-BE" b="1" dirty="0" err="1"/>
              <a:t>and</a:t>
            </a:r>
            <a:r>
              <a:rPr lang="nl-BE" b="1" dirty="0"/>
              <a:t> Longitude </a:t>
            </a:r>
            <a:r>
              <a:rPr lang="nl-BE" b="1" dirty="0" err="1"/>
              <a:t>coordinates</a:t>
            </a:r>
            <a:endParaRPr lang="nl-BE" b="1" dirty="0"/>
          </a:p>
        </p:txBody>
      </p:sp>
      <p:sp>
        <p:nvSpPr>
          <p:cNvPr id="32" name="Rechthoek 31"/>
          <p:cNvSpPr/>
          <p:nvPr/>
        </p:nvSpPr>
        <p:spPr>
          <a:xfrm>
            <a:off x="663063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35" name="Rechte verbindingslijn 34"/>
          <p:cNvCxnSpPr>
            <a:stCxn id="32" idx="3"/>
            <a:endCxn id="13" idx="1"/>
          </p:cNvCxnSpPr>
          <p:nvPr/>
        </p:nvCxnSpPr>
        <p:spPr>
          <a:xfrm>
            <a:off x="1203069" y="2618991"/>
            <a:ext cx="561454" cy="33418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al 12"/>
          <p:cNvSpPr/>
          <p:nvPr/>
        </p:nvSpPr>
        <p:spPr>
          <a:xfrm>
            <a:off x="1160335" y="2348988"/>
            <a:ext cx="4125656" cy="4125656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29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tasking</a:t>
            </a:r>
            <a:r>
              <a:rPr lang="nl-BE" dirty="0"/>
              <a:t> menu is </a:t>
            </a:r>
            <a:r>
              <a:rPr lang="nl-BE" dirty="0" err="1"/>
              <a:t>created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report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72478" b="66686"/>
          <a:stretch/>
        </p:blipFill>
        <p:spPr>
          <a:xfrm>
            <a:off x="5259687" y="2148624"/>
            <a:ext cx="6506376" cy="44299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Rechthoek 10"/>
          <p:cNvSpPr/>
          <p:nvPr/>
        </p:nvSpPr>
        <p:spPr>
          <a:xfrm>
            <a:off x="6816469" y="333899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8"/>
            <a:ext cx="3870044" cy="54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 new </a:t>
            </a:r>
            <a:r>
              <a:rPr lang="nl-BE" sz="1400" b="1" dirty="0" err="1"/>
              <a:t>Tasking</a:t>
            </a:r>
            <a:r>
              <a:rPr lang="nl-BE" sz="1400" b="1" dirty="0"/>
              <a:t> is </a:t>
            </a:r>
            <a:r>
              <a:rPr lang="nl-BE" sz="1400" b="1" dirty="0" err="1"/>
              <a:t>created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detection</a:t>
            </a:r>
            <a:r>
              <a:rPr lang="nl-BE" sz="1400" b="1" dirty="0"/>
              <a:t> scan.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2888994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Tasking</a:t>
            </a:r>
            <a:r>
              <a:rPr lang="nl-BE" sz="1400" b="1" dirty="0"/>
              <a:t> Menu is </a:t>
            </a:r>
            <a:r>
              <a:rPr lang="nl-BE" sz="1400" b="1" dirty="0" err="1"/>
              <a:t>located</a:t>
            </a:r>
            <a:r>
              <a:rPr lang="nl-BE" sz="1400" b="1" dirty="0"/>
              <a:t> </a:t>
            </a:r>
            <a:r>
              <a:rPr lang="nl-BE" sz="1400" b="1" dirty="0" err="1"/>
              <a:t>under</a:t>
            </a:r>
            <a:r>
              <a:rPr lang="nl-BE" sz="1400" b="1" dirty="0"/>
              <a:t> “F10. </a:t>
            </a:r>
            <a:r>
              <a:rPr lang="nl-BE" sz="1400" b="1" dirty="0" err="1"/>
              <a:t>Other</a:t>
            </a:r>
            <a:r>
              <a:rPr lang="nl-BE" sz="1400" b="1" dirty="0"/>
              <a:t>” menu items.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6" y="288899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7" name="Rechthoek 16"/>
          <p:cNvSpPr/>
          <p:nvPr/>
        </p:nvSpPr>
        <p:spPr>
          <a:xfrm>
            <a:off x="1055944" y="3519002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MISSIONS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mayb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defined</a:t>
            </a:r>
            <a:r>
              <a:rPr lang="nl-BE" sz="1400" b="1" dirty="0"/>
              <a:t>, have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their</a:t>
            </a:r>
            <a:r>
              <a:rPr lang="nl-BE" sz="1400" b="1" dirty="0"/>
              <a:t> </a:t>
            </a:r>
            <a:r>
              <a:rPr lang="nl-BE" sz="1400" b="1" dirty="0" err="1"/>
              <a:t>own</a:t>
            </a:r>
            <a:r>
              <a:rPr lang="nl-BE" sz="1400" b="1" dirty="0"/>
              <a:t> </a:t>
            </a:r>
            <a:r>
              <a:rPr lang="nl-BE" sz="1400" b="1" dirty="0" err="1"/>
              <a:t>Tasking</a:t>
            </a:r>
            <a:r>
              <a:rPr lang="nl-BE" sz="1400" b="1" dirty="0"/>
              <a:t> Menu.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35936" y="351900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9" name="Rechthoek 18"/>
          <p:cNvSpPr/>
          <p:nvPr/>
        </p:nvSpPr>
        <p:spPr>
          <a:xfrm>
            <a:off x="1055942" y="4149008"/>
            <a:ext cx="3870044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Optionally</a:t>
            </a:r>
            <a:r>
              <a:rPr lang="nl-BE" sz="1400" b="1" dirty="0"/>
              <a:t> a SCORING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MISSION,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account hits, </a:t>
            </a:r>
            <a:r>
              <a:rPr lang="nl-BE" sz="1400" b="1" dirty="0" err="1"/>
              <a:t>kills</a:t>
            </a:r>
            <a:r>
              <a:rPr lang="nl-BE" sz="1400" b="1" dirty="0"/>
              <a:t>, </a:t>
            </a:r>
            <a:r>
              <a:rPr lang="nl-BE" sz="1400" b="1" dirty="0" err="1"/>
              <a:t>tasking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mission </a:t>
            </a:r>
            <a:r>
              <a:rPr lang="nl-BE" sz="1400" b="1" dirty="0" err="1"/>
              <a:t>achievement</a:t>
            </a:r>
            <a:r>
              <a:rPr lang="nl-BE" sz="1400" b="1" dirty="0"/>
              <a:t> scores.</a:t>
            </a:r>
          </a:p>
        </p:txBody>
      </p:sp>
      <p:sp>
        <p:nvSpPr>
          <p:cNvPr id="20" name="Rechthoek 19"/>
          <p:cNvSpPr/>
          <p:nvPr/>
        </p:nvSpPr>
        <p:spPr>
          <a:xfrm>
            <a:off x="335936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21" name="Rechthoek 20"/>
          <p:cNvSpPr/>
          <p:nvPr/>
        </p:nvSpPr>
        <p:spPr>
          <a:xfrm>
            <a:off x="654600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22" name="Rechte verbindingslijn 21"/>
          <p:cNvCxnSpPr>
            <a:stCxn id="11" idx="3"/>
          </p:cNvCxnSpPr>
          <p:nvPr/>
        </p:nvCxnSpPr>
        <p:spPr>
          <a:xfrm flipV="1">
            <a:off x="7356475" y="3009900"/>
            <a:ext cx="825500" cy="5991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/>
          <p:cNvCxnSpPr>
            <a:stCxn id="21" idx="3"/>
          </p:cNvCxnSpPr>
          <p:nvPr/>
        </p:nvCxnSpPr>
        <p:spPr>
          <a:xfrm flipV="1">
            <a:off x="7086011" y="2828925"/>
            <a:ext cx="1067389" cy="6006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fbeelding 27"/>
          <p:cNvPicPr>
            <a:picLocks noChangeAspect="1"/>
          </p:cNvPicPr>
          <p:nvPr/>
        </p:nvPicPr>
        <p:blipFill rotWithShape="1">
          <a:blip r:embed="rId3"/>
          <a:srcRect l="84740" b="85679"/>
          <a:stretch/>
        </p:blipFill>
        <p:spPr>
          <a:xfrm>
            <a:off x="8879080" y="3699003"/>
            <a:ext cx="2608917" cy="13771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4"/>
          <a:srcRect l="84704" b="80582"/>
          <a:stretch/>
        </p:blipFill>
        <p:spPr>
          <a:xfrm>
            <a:off x="5465993" y="4149008"/>
            <a:ext cx="3151079" cy="22500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Rechthoek 30"/>
          <p:cNvSpPr/>
          <p:nvPr/>
        </p:nvSpPr>
        <p:spPr>
          <a:xfrm>
            <a:off x="1055942" y="495901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</a:t>
            </a:r>
            <a:r>
              <a:rPr lang="nl-BE" sz="1400" b="1" dirty="0" err="1"/>
              <a:t>task</a:t>
            </a:r>
            <a:r>
              <a:rPr lang="nl-BE" sz="1400" b="1" dirty="0"/>
              <a:t> types are </a:t>
            </a:r>
            <a:r>
              <a:rPr lang="nl-BE" sz="1400" b="1" dirty="0" err="1"/>
              <a:t>listed</a:t>
            </a:r>
            <a:r>
              <a:rPr lang="nl-BE" sz="1400" b="1" dirty="0"/>
              <a:t>, </a:t>
            </a:r>
            <a:r>
              <a:rPr lang="nl-BE" sz="1400" b="1" dirty="0" err="1"/>
              <a:t>going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Menu.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selection</a:t>
            </a:r>
            <a:r>
              <a:rPr lang="nl-BE" sz="1400" b="1" dirty="0"/>
              <a:t> of a </a:t>
            </a:r>
            <a:r>
              <a:rPr lang="nl-BE" sz="1400" b="1" dirty="0" err="1"/>
              <a:t>task</a:t>
            </a:r>
            <a:r>
              <a:rPr lang="nl-BE" sz="1400" b="1" dirty="0"/>
              <a:t> type,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is </a:t>
            </a:r>
            <a:r>
              <a:rPr lang="nl-BE" sz="1400" b="1" dirty="0" err="1"/>
              <a:t>listed</a:t>
            </a:r>
            <a:r>
              <a:rPr lang="nl-BE" sz="1400" b="1" dirty="0"/>
              <a:t>. </a:t>
            </a:r>
          </a:p>
        </p:txBody>
      </p:sp>
      <p:sp>
        <p:nvSpPr>
          <p:cNvPr id="33" name="Rechthoek 32"/>
          <p:cNvSpPr/>
          <p:nvPr/>
        </p:nvSpPr>
        <p:spPr>
          <a:xfrm>
            <a:off x="335936" y="495901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34" name="Rechthoek 33"/>
          <p:cNvSpPr/>
          <p:nvPr/>
        </p:nvSpPr>
        <p:spPr>
          <a:xfrm>
            <a:off x="1055944" y="585902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As </a:t>
            </a:r>
            <a:r>
              <a:rPr lang="nl-BE" sz="1400" b="1" dirty="0" err="1"/>
              <a:t>the</a:t>
            </a:r>
            <a:r>
              <a:rPr lang="nl-BE" sz="1400" b="1" dirty="0"/>
              <a:t> MOOSE </a:t>
            </a:r>
            <a:r>
              <a:rPr lang="nl-BE" sz="1400" b="1" dirty="0" err="1"/>
              <a:t>framework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evolve</a:t>
            </a:r>
            <a:r>
              <a:rPr lang="nl-BE" sz="1400" b="1" dirty="0"/>
              <a:t>, more </a:t>
            </a:r>
            <a:r>
              <a:rPr lang="nl-BE" sz="1400" b="1" dirty="0" err="1"/>
              <a:t>task</a:t>
            </a:r>
            <a:r>
              <a:rPr lang="nl-BE" sz="1400" b="1" dirty="0"/>
              <a:t> types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( CSAR, Transport, JTAC ) …</a:t>
            </a:r>
          </a:p>
        </p:txBody>
      </p:sp>
      <p:sp>
        <p:nvSpPr>
          <p:cNvPr id="37" name="Rechthoek 36"/>
          <p:cNvSpPr/>
          <p:nvPr/>
        </p:nvSpPr>
        <p:spPr>
          <a:xfrm>
            <a:off x="335936" y="585902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6</a:t>
            </a:r>
          </a:p>
        </p:txBody>
      </p:sp>
      <p:sp>
        <p:nvSpPr>
          <p:cNvPr id="38" name="Rechthoek 37"/>
          <p:cNvSpPr/>
          <p:nvPr/>
        </p:nvSpPr>
        <p:spPr>
          <a:xfrm>
            <a:off x="10866053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9" name="Rechte verbindingslijn 38"/>
          <p:cNvCxnSpPr/>
          <p:nvPr/>
        </p:nvCxnSpPr>
        <p:spPr>
          <a:xfrm flipH="1" flipV="1">
            <a:off x="9696040" y="4329010"/>
            <a:ext cx="1170014" cy="1800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stCxn id="38" idx="1"/>
          </p:cNvCxnSpPr>
          <p:nvPr/>
        </p:nvCxnSpPr>
        <p:spPr>
          <a:xfrm flipH="1" flipV="1">
            <a:off x="9701213" y="4467225"/>
            <a:ext cx="1164840" cy="41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/>
          <p:nvPr/>
        </p:nvCxnSpPr>
        <p:spPr>
          <a:xfrm flipH="1">
            <a:off x="9705975" y="4509012"/>
            <a:ext cx="1160078" cy="7727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bogen verbindingslijn 47"/>
          <p:cNvCxnSpPr/>
          <p:nvPr/>
        </p:nvCxnSpPr>
        <p:spPr>
          <a:xfrm>
            <a:off x="10776052" y="2978995"/>
            <a:ext cx="82449" cy="670985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bogen verbindingslijn 47"/>
          <p:cNvCxnSpPr/>
          <p:nvPr/>
        </p:nvCxnSpPr>
        <p:spPr>
          <a:xfrm flipH="1">
            <a:off x="8346026" y="4599013"/>
            <a:ext cx="540005" cy="180002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110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2"/>
          <a:srcRect l="53319" b="76762"/>
          <a:stretch/>
        </p:blipFill>
        <p:spPr>
          <a:xfrm>
            <a:off x="5675948" y="2168986"/>
            <a:ext cx="6090115" cy="17053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 </a:t>
            </a:r>
            <a:r>
              <a:rPr lang="nl-BE" dirty="0" err="1"/>
              <a:t>selected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moves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in </a:t>
            </a:r>
            <a:r>
              <a:rPr lang="nl-BE" dirty="0" err="1"/>
              <a:t>assigned</a:t>
            </a:r>
            <a:r>
              <a:rPr lang="nl-BE" dirty="0"/>
              <a:t> mode…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7"/>
            <a:ext cx="3870044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Once</a:t>
            </a:r>
            <a:r>
              <a:rPr lang="nl-BE" b="1" dirty="0"/>
              <a:t> a target has been </a:t>
            </a:r>
            <a:r>
              <a:rPr lang="nl-BE" b="1" dirty="0" err="1"/>
              <a:t>selected</a:t>
            </a:r>
            <a:r>
              <a:rPr lang="nl-BE" b="1" dirty="0"/>
              <a:t>, </a:t>
            </a:r>
            <a:r>
              <a:rPr lang="nl-BE" b="1" dirty="0" err="1"/>
              <a:t>the</a:t>
            </a:r>
            <a:r>
              <a:rPr lang="nl-BE" b="1" dirty="0"/>
              <a:t> GROUP </a:t>
            </a:r>
            <a:r>
              <a:rPr lang="nl-BE" b="1" dirty="0" err="1"/>
              <a:t>you</a:t>
            </a:r>
            <a:r>
              <a:rPr lang="nl-BE" b="1" dirty="0"/>
              <a:t> are </a:t>
            </a:r>
            <a:r>
              <a:rPr lang="nl-BE" b="1" dirty="0" err="1"/>
              <a:t>flying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goes</a:t>
            </a:r>
            <a:r>
              <a:rPr lang="nl-BE" b="1" dirty="0"/>
              <a:t> in “ASSIGNED MODE”.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3248998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</a:t>
            </a:r>
            <a:r>
              <a:rPr lang="nl-BE" b="1" dirty="0" err="1"/>
              <a:t>tasking</a:t>
            </a:r>
            <a:r>
              <a:rPr lang="nl-BE" b="1" dirty="0"/>
              <a:t> menu has </a:t>
            </a:r>
            <a:r>
              <a:rPr lang="nl-BE" b="1" dirty="0" err="1"/>
              <a:t>changed</a:t>
            </a:r>
            <a:r>
              <a:rPr lang="nl-BE" b="1" dirty="0"/>
              <a:t> in </a:t>
            </a:r>
            <a:r>
              <a:rPr lang="nl-BE" b="1" dirty="0" err="1"/>
              <a:t>assigned</a:t>
            </a:r>
            <a:r>
              <a:rPr lang="nl-BE" b="1" dirty="0"/>
              <a:t> mode. Relevant </a:t>
            </a:r>
            <a:r>
              <a:rPr lang="nl-BE" b="1" dirty="0" err="1"/>
              <a:t>Task</a:t>
            </a:r>
            <a:r>
              <a:rPr lang="nl-BE" b="1" dirty="0"/>
              <a:t> Menu options are </a:t>
            </a:r>
            <a:r>
              <a:rPr lang="nl-BE" b="1" dirty="0" err="1"/>
              <a:t>displayed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selected</a:t>
            </a:r>
            <a:r>
              <a:rPr lang="nl-BE" b="1" dirty="0"/>
              <a:t>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8" y="324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23" name="Rechthoek 22"/>
          <p:cNvSpPr/>
          <p:nvPr/>
        </p:nvSpPr>
        <p:spPr>
          <a:xfrm>
            <a:off x="1055944" y="4779015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receive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directions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target goal </a:t>
            </a:r>
            <a:r>
              <a:rPr lang="nl-BE" b="1" dirty="0" err="1"/>
              <a:t>achievements</a:t>
            </a:r>
            <a:r>
              <a:rPr lang="nl-BE" b="1" dirty="0"/>
              <a:t>. Status </a:t>
            </a:r>
            <a:r>
              <a:rPr lang="nl-BE" b="1" dirty="0" err="1"/>
              <a:t>messages</a:t>
            </a:r>
            <a:r>
              <a:rPr lang="nl-BE" b="1" dirty="0"/>
              <a:t> are </a:t>
            </a:r>
            <a:r>
              <a:rPr lang="nl-BE" b="1" dirty="0" err="1"/>
              <a:t>also</a:t>
            </a:r>
            <a:r>
              <a:rPr lang="nl-BE" b="1" dirty="0"/>
              <a:t> </a:t>
            </a:r>
            <a:r>
              <a:rPr lang="nl-BE" b="1" dirty="0" err="1"/>
              <a:t>displayed</a:t>
            </a:r>
            <a:r>
              <a:rPr lang="nl-BE" b="1" dirty="0"/>
              <a:t>.</a:t>
            </a:r>
          </a:p>
        </p:txBody>
      </p:sp>
      <p:sp>
        <p:nvSpPr>
          <p:cNvPr id="24" name="Rechthoek 23"/>
          <p:cNvSpPr/>
          <p:nvPr/>
        </p:nvSpPr>
        <p:spPr>
          <a:xfrm>
            <a:off x="335936" y="477901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5" name="Rechthoek 24"/>
          <p:cNvSpPr/>
          <p:nvPr/>
        </p:nvSpPr>
        <p:spPr>
          <a:xfrm>
            <a:off x="582599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25" idx="3"/>
          </p:cNvCxnSpPr>
          <p:nvPr/>
        </p:nvCxnSpPr>
        <p:spPr>
          <a:xfrm flipV="1">
            <a:off x="6366003" y="2348988"/>
            <a:ext cx="1080012" cy="27000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5645995" y="441901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82799" b="82260"/>
          <a:stretch/>
        </p:blipFill>
        <p:spPr>
          <a:xfrm>
            <a:off x="6906009" y="3519001"/>
            <a:ext cx="4698525" cy="272574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30" name="Rechte verbindingslijn 29"/>
          <p:cNvCxnSpPr>
            <a:stCxn id="28" idx="3"/>
          </p:cNvCxnSpPr>
          <p:nvPr/>
        </p:nvCxnSpPr>
        <p:spPr>
          <a:xfrm flipV="1">
            <a:off x="6186001" y="4599013"/>
            <a:ext cx="1350015" cy="9000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hoek 30"/>
          <p:cNvSpPr/>
          <p:nvPr/>
        </p:nvSpPr>
        <p:spPr>
          <a:xfrm>
            <a:off x="5825997" y="315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32" name="Rechte verbindingslijn 31"/>
          <p:cNvCxnSpPr>
            <a:stCxn id="31" idx="3"/>
          </p:cNvCxnSpPr>
          <p:nvPr/>
        </p:nvCxnSpPr>
        <p:spPr>
          <a:xfrm flipV="1">
            <a:off x="6366003" y="2618991"/>
            <a:ext cx="1170013" cy="810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coding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70183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</a:t>
            </a:r>
            <a:r>
              <a:rPr lang="nl-BE" dirty="0" err="1"/>
              <a:t>methods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034358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How to code all this …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2"/>
          <a:srcRect l="20833" r="17684" b="68846"/>
          <a:stretch/>
        </p:blipFill>
        <p:spPr>
          <a:xfrm>
            <a:off x="335936" y="1988984"/>
            <a:ext cx="6390071" cy="175387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6996010" y="1988984"/>
            <a:ext cx="5040055" cy="468005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2 </a:t>
            </a:r>
            <a:r>
              <a:rPr lang="nl-BE" dirty="0" err="1"/>
              <a:t>defines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scoring,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SCORING class.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4 </a:t>
            </a:r>
            <a:r>
              <a:rPr lang="nl-BE" dirty="0" err="1"/>
              <a:t>defines</a:t>
            </a:r>
            <a:r>
              <a:rPr lang="nl-BE" dirty="0"/>
              <a:t> a MISSION,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name “Attack </a:t>
            </a:r>
            <a:r>
              <a:rPr lang="nl-BE" dirty="0" err="1"/>
              <a:t>Detect</a:t>
            </a:r>
            <a:r>
              <a:rPr lang="nl-BE" dirty="0"/>
              <a:t> Mission”, “High” priority, </a:t>
            </a:r>
            <a:r>
              <a:rPr lang="nl-BE" dirty="0" err="1"/>
              <a:t>and</a:t>
            </a:r>
            <a:r>
              <a:rPr lang="nl-BE" dirty="0"/>
              <a:t> a mission briefing,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RED </a:t>
            </a:r>
            <a:r>
              <a:rPr lang="nl-BE" dirty="0" err="1"/>
              <a:t>coalition</a:t>
            </a:r>
            <a:r>
              <a:rPr lang="nl-BE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6 </a:t>
            </a:r>
            <a:r>
              <a:rPr lang="nl-BE" dirty="0" err="1"/>
              <a:t>defines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GROUP of </a:t>
            </a:r>
            <a:r>
              <a:rPr lang="nl-BE" dirty="0" err="1"/>
              <a:t>FACs</a:t>
            </a:r>
            <a:r>
              <a:rPr lang="nl-BE" dirty="0"/>
              <a:t>, </a:t>
            </a:r>
            <a:r>
              <a:rPr lang="nl-BE" dirty="0" err="1"/>
              <a:t>starting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prefix “FAC” in </a:t>
            </a:r>
            <a:r>
              <a:rPr lang="nl-BE" dirty="0" err="1"/>
              <a:t>the</a:t>
            </a:r>
            <a:r>
              <a:rPr lang="nl-BE" dirty="0"/>
              <a:t> 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Line 7 </a:t>
            </a:r>
            <a:r>
              <a:rPr lang="nl-BE" dirty="0" err="1"/>
              <a:t>creates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DETECTION_AREAS </a:t>
            </a:r>
            <a:r>
              <a:rPr lang="nl-BE" dirty="0" err="1"/>
              <a:t>process</a:t>
            </a:r>
            <a:r>
              <a:rPr lang="nl-BE" dirty="0"/>
              <a:t>,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defined</a:t>
            </a:r>
            <a:r>
              <a:rPr lang="nl-BE" dirty="0"/>
              <a:t> </a:t>
            </a:r>
            <a:r>
              <a:rPr lang="nl-BE" dirty="0" err="1"/>
              <a:t>FACs</a:t>
            </a:r>
            <a:r>
              <a:rPr lang="nl-BE" dirty="0"/>
              <a:t>, </a:t>
            </a:r>
            <a:r>
              <a:rPr lang="nl-BE" dirty="0" err="1"/>
              <a:t>with</a:t>
            </a:r>
            <a:r>
              <a:rPr lang="nl-BE" dirty="0"/>
              <a:t> a </a:t>
            </a:r>
            <a:r>
              <a:rPr lang="nl-BE" dirty="0" err="1"/>
              <a:t>detection</a:t>
            </a:r>
            <a:r>
              <a:rPr lang="nl-BE" dirty="0"/>
              <a:t> range of 10000 meters,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defining</a:t>
            </a:r>
            <a:r>
              <a:rPr lang="nl-BE" dirty="0"/>
              <a:t> </a:t>
            </a:r>
            <a:r>
              <a:rPr lang="nl-BE" dirty="0" err="1"/>
              <a:t>areas</a:t>
            </a:r>
            <a:r>
              <a:rPr lang="nl-BE" dirty="0"/>
              <a:t> of 3000 radius. </a:t>
            </a:r>
          </a:p>
        </p:txBody>
      </p:sp>
      <p:sp>
        <p:nvSpPr>
          <p:cNvPr id="7" name="Rechthoek 6"/>
          <p:cNvSpPr/>
          <p:nvPr/>
        </p:nvSpPr>
        <p:spPr>
          <a:xfrm>
            <a:off x="335935" y="3969006"/>
            <a:ext cx="6390071" cy="270002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8 </a:t>
            </a:r>
            <a:r>
              <a:rPr lang="nl-BE" dirty="0" err="1">
                <a:solidFill>
                  <a:schemeClr val="dk1"/>
                </a:solidFill>
              </a:rPr>
              <a:t>defines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set of GROUPS </a:t>
            </a:r>
            <a:r>
              <a:rPr lang="nl-BE" dirty="0" err="1">
                <a:solidFill>
                  <a:schemeClr val="dk1"/>
                </a:solidFill>
              </a:rPr>
              <a:t>that</a:t>
            </a:r>
            <a:r>
              <a:rPr lang="nl-BE" dirty="0">
                <a:solidFill>
                  <a:schemeClr val="dk1"/>
                </a:solidFill>
              </a:rPr>
              <a:t> are </a:t>
            </a:r>
            <a:r>
              <a:rPr lang="nl-BE" dirty="0" err="1">
                <a:solidFill>
                  <a:schemeClr val="dk1"/>
                </a:solidFill>
              </a:rPr>
              <a:t>attacking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targets.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10 </a:t>
            </a:r>
            <a:r>
              <a:rPr lang="nl-BE" dirty="0" err="1">
                <a:solidFill>
                  <a:schemeClr val="dk1"/>
                </a:solidFill>
              </a:rPr>
              <a:t>defines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Head </a:t>
            </a:r>
            <a:r>
              <a:rPr lang="nl-BE" dirty="0" err="1">
                <a:solidFill>
                  <a:schemeClr val="dk1"/>
                </a:solidFill>
              </a:rPr>
              <a:t>Quarters</a:t>
            </a:r>
            <a:r>
              <a:rPr lang="nl-BE" dirty="0">
                <a:solidFill>
                  <a:schemeClr val="dk1"/>
                </a:solidFill>
              </a:rPr>
              <a:t> GROUP, </a:t>
            </a:r>
            <a:r>
              <a:rPr lang="nl-BE" dirty="0" err="1">
                <a:solidFill>
                  <a:schemeClr val="dk1"/>
                </a:solidFill>
              </a:rPr>
              <a:t>which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will</a:t>
            </a:r>
            <a:r>
              <a:rPr lang="nl-BE" dirty="0">
                <a:solidFill>
                  <a:schemeClr val="dk1"/>
                </a:solidFill>
              </a:rPr>
              <a:t> collect </a:t>
            </a:r>
            <a:r>
              <a:rPr lang="nl-BE" dirty="0" err="1">
                <a:solidFill>
                  <a:schemeClr val="dk1"/>
                </a:solidFill>
              </a:rPr>
              <a:t>and</a:t>
            </a:r>
            <a:r>
              <a:rPr lang="nl-BE" dirty="0">
                <a:solidFill>
                  <a:schemeClr val="dk1"/>
                </a:solidFill>
              </a:rPr>
              <a:t> dispatch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tasks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to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Attack GROUPS.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dk1"/>
                </a:solidFill>
              </a:rPr>
              <a:t>Line 11 </a:t>
            </a:r>
            <a:r>
              <a:rPr lang="nl-BE" dirty="0" err="1">
                <a:solidFill>
                  <a:schemeClr val="dk1"/>
                </a:solidFill>
              </a:rPr>
              <a:t>creates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DETECTION_DISPATCHER </a:t>
            </a:r>
            <a:r>
              <a:rPr lang="nl-BE" dirty="0" err="1">
                <a:solidFill>
                  <a:schemeClr val="dk1"/>
                </a:solidFill>
              </a:rPr>
              <a:t>process</a:t>
            </a:r>
            <a:r>
              <a:rPr lang="nl-BE" dirty="0">
                <a:solidFill>
                  <a:schemeClr val="dk1"/>
                </a:solidFill>
              </a:rPr>
              <a:t>, </a:t>
            </a:r>
            <a:r>
              <a:rPr lang="nl-BE" dirty="0" err="1">
                <a:solidFill>
                  <a:schemeClr val="dk1"/>
                </a:solidFill>
              </a:rPr>
              <a:t>taking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MISSION, HQ, Attack GROUPS </a:t>
            </a:r>
            <a:r>
              <a:rPr lang="nl-BE" dirty="0" err="1">
                <a:solidFill>
                  <a:schemeClr val="dk1"/>
                </a:solidFill>
              </a:rPr>
              <a:t>and</a:t>
            </a:r>
            <a:r>
              <a:rPr lang="nl-BE" dirty="0">
                <a:solidFill>
                  <a:schemeClr val="dk1"/>
                </a:solidFill>
              </a:rPr>
              <a:t> </a:t>
            </a:r>
            <a:r>
              <a:rPr lang="nl-BE" dirty="0" err="1">
                <a:solidFill>
                  <a:schemeClr val="dk1"/>
                </a:solidFill>
              </a:rPr>
              <a:t>the</a:t>
            </a:r>
            <a:r>
              <a:rPr lang="nl-BE" dirty="0">
                <a:solidFill>
                  <a:schemeClr val="dk1"/>
                </a:solidFill>
              </a:rPr>
              <a:t> DETECTION_AREAS object. </a:t>
            </a:r>
            <a:r>
              <a:rPr lang="nl-BE" dirty="0" err="1">
                <a:solidFill>
                  <a:schemeClr val="dk1"/>
                </a:solidFill>
              </a:rPr>
              <a:t>Thats</a:t>
            </a:r>
            <a:r>
              <a:rPr lang="nl-BE" dirty="0">
                <a:solidFill>
                  <a:schemeClr val="dk1"/>
                </a:solidFill>
              </a:rPr>
              <a:t> is …</a:t>
            </a:r>
          </a:p>
        </p:txBody>
      </p:sp>
    </p:spTree>
    <p:extLst>
      <p:ext uri="{BB962C8B-B14F-4D97-AF65-F5344CB8AC3E}">
        <p14:creationId xmlns:p14="http://schemas.microsoft.com/office/powerpoint/2010/main" val="3610424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35946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Moose_Test_DETECTION</a:t>
            </a:r>
            <a:endParaRPr lang="nl-BE" b="1" dirty="0"/>
          </a:p>
          <a:p>
            <a:pPr lvl="1"/>
            <a:r>
              <a:rPr lang="nl-BE" b="1" dirty="0" err="1"/>
              <a:t>Moose_Test_DETECTION_DISPATCHER</a:t>
            </a:r>
            <a:endParaRPr lang="nl-BE" b="1" dirty="0"/>
          </a:p>
          <a:p>
            <a:pPr lvl="1"/>
            <a:r>
              <a:rPr lang="nl-BE" b="1" dirty="0"/>
              <a:t>… (more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be</a:t>
            </a:r>
            <a:r>
              <a:rPr lang="nl-BE" b="1" dirty="0"/>
              <a:t> </a:t>
            </a:r>
            <a:r>
              <a:rPr lang="nl-BE" b="1" dirty="0" err="1"/>
              <a:t>added</a:t>
            </a:r>
            <a:r>
              <a:rPr lang="nl-BE" b="1" dirty="0"/>
              <a:t> later).</a:t>
            </a:r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methods</a:t>
            </a:r>
            <a:endParaRPr lang="nl-BE" dirty="0"/>
          </a:p>
        </p:txBody>
      </p:sp>
      <p:cxnSp>
        <p:nvCxnSpPr>
          <p:cNvPr id="8" name="Rechte verbindingslijn met pijl 7"/>
          <p:cNvCxnSpPr>
            <a:endCxn id="21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endCxn id="17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12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13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4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7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9" name="Straight Connector 22"/>
            <p:cNvCxnSpPr>
              <a:stCxn id="17" idx="0"/>
              <a:endCxn id="17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21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5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6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8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kstvak 33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7" name="Rechthoek 36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Detection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executed</a:t>
            </a:r>
            <a:r>
              <a:rPr lang="nl-BE" sz="2000" b="1" dirty="0">
                <a:solidFill>
                  <a:schemeClr val="accent1"/>
                </a:solidFill>
              </a:rPr>
              <a:t>:</a:t>
            </a:r>
          </a:p>
          <a:p>
            <a:endParaRPr lang="nl-BE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Visually</a:t>
            </a:r>
            <a:endParaRPr lang="nl-BE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Optically</a:t>
            </a:r>
            <a:endParaRPr lang="nl-BE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Radar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Infra 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Radar </a:t>
            </a:r>
            <a:r>
              <a:rPr lang="nl-BE" sz="2000" b="1" dirty="0" err="1">
                <a:solidFill>
                  <a:schemeClr val="accent1"/>
                </a:solidFill>
              </a:rPr>
              <a:t>Warnings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received</a:t>
            </a:r>
            <a:endParaRPr lang="nl-BE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Data Link</a:t>
            </a:r>
          </a:p>
        </p:txBody>
      </p:sp>
    </p:spTree>
    <p:extLst>
      <p:ext uri="{BB962C8B-B14F-4D97-AF65-F5344CB8AC3E}">
        <p14:creationId xmlns:p14="http://schemas.microsoft.com/office/powerpoint/2010/main" val="3672819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accept / </a:t>
            </a:r>
            <a:r>
              <a:rPr lang="nl-BE" dirty="0" err="1"/>
              <a:t>reject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cxnSp>
        <p:nvCxnSpPr>
          <p:cNvPr id="4" name="Rechte verbindingslijn met pijl 3"/>
          <p:cNvCxnSpPr>
            <a:endCxn id="17" idx="0"/>
          </p:cNvCxnSpPr>
          <p:nvPr/>
        </p:nvCxnSpPr>
        <p:spPr>
          <a:xfrm>
            <a:off x="1884467" y="4810442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>
            <a:endCxn id="13" idx="0"/>
          </p:cNvCxnSpPr>
          <p:nvPr/>
        </p:nvCxnSpPr>
        <p:spPr>
          <a:xfrm>
            <a:off x="1884467" y="4810442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/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vak 6"/>
          <p:cNvSpPr txBox="1"/>
          <p:nvPr/>
        </p:nvSpPr>
        <p:spPr>
          <a:xfrm>
            <a:off x="1935394" y="4108978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75972" y="4239009"/>
            <a:ext cx="545140" cy="622884"/>
            <a:chOff x="10596050" y="3609156"/>
            <a:chExt cx="630007" cy="719854"/>
          </a:xfrm>
        </p:grpSpPr>
        <p:sp>
          <p:nvSpPr>
            <p:cNvPr id="9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0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23"/>
          <p:cNvGrpSpPr/>
          <p:nvPr/>
        </p:nvGrpSpPr>
        <p:grpSpPr>
          <a:xfrm>
            <a:off x="6005999" y="5758107"/>
            <a:ext cx="540006" cy="540006"/>
            <a:chOff x="7557854" y="4068597"/>
            <a:chExt cx="540006" cy="540006"/>
          </a:xfrm>
        </p:grpSpPr>
        <p:sp>
          <p:nvSpPr>
            <p:cNvPr id="13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22"/>
            <p:cNvCxnSpPr>
              <a:stCxn id="13" idx="0"/>
              <a:endCxn id="13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3"/>
          <p:cNvGrpSpPr/>
          <p:nvPr/>
        </p:nvGrpSpPr>
        <p:grpSpPr>
          <a:xfrm>
            <a:off x="3125967" y="5990595"/>
            <a:ext cx="540006" cy="577521"/>
            <a:chOff x="3189020" y="5990595"/>
            <a:chExt cx="540006" cy="577521"/>
          </a:xfrm>
        </p:grpSpPr>
        <p:sp>
          <p:nvSpPr>
            <p:cNvPr id="17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1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2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54"/>
          <p:cNvGrpSpPr/>
          <p:nvPr/>
        </p:nvGrpSpPr>
        <p:grpSpPr>
          <a:xfrm>
            <a:off x="965943" y="4540516"/>
            <a:ext cx="900010" cy="539852"/>
            <a:chOff x="875941" y="4540516"/>
            <a:chExt cx="900010" cy="539852"/>
          </a:xfrm>
        </p:grpSpPr>
        <p:sp>
          <p:nvSpPr>
            <p:cNvPr id="24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kstvak 29"/>
          <p:cNvSpPr txBox="1"/>
          <p:nvPr/>
        </p:nvSpPr>
        <p:spPr>
          <a:xfrm>
            <a:off x="3921586" y="4059007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3741584" y="6219031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2" name="Tekstvak 31"/>
          <p:cNvSpPr txBox="1"/>
          <p:nvPr/>
        </p:nvSpPr>
        <p:spPr>
          <a:xfrm>
            <a:off x="6366003" y="5481902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967106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oog 32"/>
          <p:cNvSpPr/>
          <p:nvPr/>
        </p:nvSpPr>
        <p:spPr>
          <a:xfrm>
            <a:off x="-2724098" y="-351042"/>
            <a:ext cx="8024478" cy="7740084"/>
          </a:xfrm>
          <a:prstGeom prst="arc">
            <a:avLst>
              <a:gd name="adj1" fmla="val 20430486"/>
              <a:gd name="adj2" fmla="val 3273397"/>
            </a:avLst>
          </a:prstGeom>
          <a:solidFill>
            <a:srgbClr val="D0EBFF">
              <a:alpha val="69804"/>
            </a:srgb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range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 units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limited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accepted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defining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</a:t>
            </a:r>
            <a:r>
              <a:rPr lang="nl-BE" sz="2000" b="1" dirty="0">
                <a:solidFill>
                  <a:schemeClr val="accent1"/>
                </a:solidFill>
              </a:rPr>
              <a:t> Accept Range in meters. In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example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only</a:t>
            </a:r>
            <a:r>
              <a:rPr lang="nl-BE" sz="2000" b="1" dirty="0">
                <a:solidFill>
                  <a:schemeClr val="accent1"/>
                </a:solidFill>
              </a:rPr>
              <a:t> unit B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C </a:t>
            </a:r>
            <a:r>
              <a:rPr lang="nl-BE" sz="2000" b="1" dirty="0" err="1">
                <a:solidFill>
                  <a:schemeClr val="accent1"/>
                </a:solidFill>
              </a:rPr>
              <a:t>would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reported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105989" y="3158997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Range</a:t>
            </a:r>
          </a:p>
        </p:txBody>
      </p:sp>
    </p:spTree>
    <p:extLst>
      <p:ext uri="{BB962C8B-B14F-4D97-AF65-F5344CB8AC3E}">
        <p14:creationId xmlns:p14="http://schemas.microsoft.com/office/powerpoint/2010/main" val="320476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rgbClr val="D0EBFF">
              <a:alpha val="69804"/>
            </a:srgb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accept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 units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limited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accepted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defining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</a:t>
            </a:r>
            <a:r>
              <a:rPr lang="nl-BE" sz="2000" b="1" dirty="0">
                <a:solidFill>
                  <a:schemeClr val="accent1"/>
                </a:solidFill>
              </a:rPr>
              <a:t> Accept Zone. In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example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only</a:t>
            </a:r>
            <a:r>
              <a:rPr lang="nl-BE" sz="2000" b="1" dirty="0">
                <a:solidFill>
                  <a:schemeClr val="accent1"/>
                </a:solidFill>
              </a:rPr>
              <a:t> unit D </a:t>
            </a:r>
            <a:r>
              <a:rPr lang="nl-BE" sz="2000" b="1" dirty="0" err="1">
                <a:solidFill>
                  <a:schemeClr val="accent1"/>
                </a:solidFill>
              </a:rPr>
              <a:t>would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reported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.</a:t>
            </a:r>
          </a:p>
          <a:p>
            <a:r>
              <a:rPr lang="nl-BE" sz="2000" b="1" dirty="0">
                <a:solidFill>
                  <a:schemeClr val="accent1"/>
                </a:solidFill>
              </a:rPr>
              <a:t>The type of Zone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any</a:t>
            </a:r>
            <a:r>
              <a:rPr lang="nl-BE" sz="2000" b="1" dirty="0">
                <a:solidFill>
                  <a:schemeClr val="accent1"/>
                </a:solidFill>
              </a:rPr>
              <a:t> type </a:t>
            </a:r>
            <a:r>
              <a:rPr lang="nl-BE" sz="2000" b="1" dirty="0" err="1">
                <a:solidFill>
                  <a:schemeClr val="accent1"/>
                </a:solidFill>
              </a:rPr>
              <a:t>derived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from</a:t>
            </a:r>
            <a:r>
              <a:rPr lang="nl-BE" sz="2000" b="1" dirty="0">
                <a:solidFill>
                  <a:schemeClr val="accent1"/>
                </a:solidFill>
              </a:rPr>
              <a:t> ZONE_BASE.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6096000" y="2528990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Accept Zone</a:t>
            </a:r>
          </a:p>
        </p:txBody>
      </p:sp>
    </p:spTree>
    <p:extLst>
      <p:ext uri="{BB962C8B-B14F-4D97-AF65-F5344CB8AC3E}">
        <p14:creationId xmlns:p14="http://schemas.microsoft.com/office/powerpoint/2010/main" val="1026407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hoek 35"/>
          <p:cNvSpPr/>
          <p:nvPr/>
        </p:nvSpPr>
        <p:spPr>
          <a:xfrm>
            <a:off x="5285991" y="2708992"/>
            <a:ext cx="1800020" cy="3600040"/>
          </a:xfrm>
          <a:prstGeom prst="rect">
            <a:avLst/>
          </a:prstGeom>
          <a:solidFill>
            <a:srgbClr val="D0EBFF">
              <a:alpha val="69804"/>
            </a:srgbClr>
          </a:solidFill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</a:t>
            </a:r>
            <a:r>
              <a:rPr lang="nl-BE" dirty="0"/>
              <a:t> options – </a:t>
            </a:r>
            <a:r>
              <a:rPr lang="nl-BE" dirty="0" err="1"/>
              <a:t>reject</a:t>
            </a:r>
            <a:r>
              <a:rPr lang="nl-BE" dirty="0"/>
              <a:t> zone(s)</a:t>
            </a:r>
          </a:p>
        </p:txBody>
      </p:sp>
      <p:cxnSp>
        <p:nvCxnSpPr>
          <p:cNvPr id="3" name="Rechte verbindingslijn met pijl 2"/>
          <p:cNvCxnSpPr>
            <a:endCxn id="16" idx="0"/>
          </p:cNvCxnSpPr>
          <p:nvPr/>
        </p:nvCxnSpPr>
        <p:spPr>
          <a:xfrm>
            <a:off x="1884467" y="3640429"/>
            <a:ext cx="1320582" cy="1296750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/>
          <p:cNvCxnSpPr>
            <a:endCxn id="12" idx="0"/>
          </p:cNvCxnSpPr>
          <p:nvPr/>
        </p:nvCxnSpPr>
        <p:spPr>
          <a:xfrm>
            <a:off x="1884467" y="3640429"/>
            <a:ext cx="4200614" cy="1026747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/>
          <p:cNvCxnSpPr/>
          <p:nvPr/>
        </p:nvCxnSpPr>
        <p:spPr>
          <a:xfrm flipV="1">
            <a:off x="1884467" y="3460427"/>
            <a:ext cx="1691505" cy="180002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1935394" y="2938965"/>
            <a:ext cx="810009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 err="1">
                <a:solidFill>
                  <a:schemeClr val="accent1"/>
                </a:solidFill>
              </a:rPr>
              <a:t>Recce</a:t>
            </a:r>
            <a:endParaRPr lang="nl-BE" dirty="0">
              <a:solidFill>
                <a:schemeClr val="accent1"/>
              </a:solidFill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575972" y="3068996"/>
            <a:ext cx="545140" cy="622884"/>
            <a:chOff x="10596050" y="3609156"/>
            <a:chExt cx="630007" cy="719854"/>
          </a:xfrm>
        </p:grpSpPr>
        <p:sp>
          <p:nvSpPr>
            <p:cNvPr id="8" name="Rectangle 4"/>
            <p:cNvSpPr/>
            <p:nvPr/>
          </p:nvSpPr>
          <p:spPr>
            <a:xfrm>
              <a:off x="10596050" y="3609156"/>
              <a:ext cx="630007" cy="719854"/>
            </a:xfrm>
            <a:custGeom>
              <a:avLst/>
              <a:gdLst>
                <a:gd name="connsiteX0" fmla="*/ 0 w 540006"/>
                <a:gd name="connsiteY0" fmla="*/ 0 h 540006"/>
                <a:gd name="connsiteX1" fmla="*/ 540006 w 540006"/>
                <a:gd name="connsiteY1" fmla="*/ 0 h 540006"/>
                <a:gd name="connsiteX2" fmla="*/ 540006 w 540006"/>
                <a:gd name="connsiteY2" fmla="*/ 540006 h 540006"/>
                <a:gd name="connsiteX3" fmla="*/ 0 w 540006"/>
                <a:gd name="connsiteY3" fmla="*/ 540006 h 540006"/>
                <a:gd name="connsiteX4" fmla="*/ 0 w 540006"/>
                <a:gd name="connsiteY4" fmla="*/ 0 h 540006"/>
                <a:gd name="connsiteX0" fmla="*/ 0 w 540006"/>
                <a:gd name="connsiteY0" fmla="*/ 939 h 540945"/>
                <a:gd name="connsiteX1" fmla="*/ 276676 w 540006"/>
                <a:gd name="connsiteY1" fmla="*/ 0 h 540945"/>
                <a:gd name="connsiteX2" fmla="*/ 540006 w 540006"/>
                <a:gd name="connsiteY2" fmla="*/ 939 h 540945"/>
                <a:gd name="connsiteX3" fmla="*/ 540006 w 540006"/>
                <a:gd name="connsiteY3" fmla="*/ 540945 h 540945"/>
                <a:gd name="connsiteX4" fmla="*/ 0 w 540006"/>
                <a:gd name="connsiteY4" fmla="*/ 540945 h 540945"/>
                <a:gd name="connsiteX5" fmla="*/ 0 w 540006"/>
                <a:gd name="connsiteY5" fmla="*/ 939 h 540945"/>
                <a:gd name="connsiteX0" fmla="*/ 0 w 540006"/>
                <a:gd name="connsiteY0" fmla="*/ 268728 h 808734"/>
                <a:gd name="connsiteX1" fmla="*/ 279941 w 540006"/>
                <a:gd name="connsiteY1" fmla="*/ 0 h 808734"/>
                <a:gd name="connsiteX2" fmla="*/ 540006 w 540006"/>
                <a:gd name="connsiteY2" fmla="*/ 268728 h 808734"/>
                <a:gd name="connsiteX3" fmla="*/ 540006 w 540006"/>
                <a:gd name="connsiteY3" fmla="*/ 808734 h 808734"/>
                <a:gd name="connsiteX4" fmla="*/ 0 w 540006"/>
                <a:gd name="connsiteY4" fmla="*/ 808734 h 808734"/>
                <a:gd name="connsiteX5" fmla="*/ 0 w 540006"/>
                <a:gd name="connsiteY5" fmla="*/ 268728 h 808734"/>
                <a:gd name="connsiteX0" fmla="*/ 0 w 631446"/>
                <a:gd name="connsiteY0" fmla="*/ 808734 h 900174"/>
                <a:gd name="connsiteX1" fmla="*/ 0 w 631446"/>
                <a:gd name="connsiteY1" fmla="*/ 268728 h 900174"/>
                <a:gd name="connsiteX2" fmla="*/ 279941 w 631446"/>
                <a:gd name="connsiteY2" fmla="*/ 0 h 900174"/>
                <a:gd name="connsiteX3" fmla="*/ 540006 w 631446"/>
                <a:gd name="connsiteY3" fmla="*/ 268728 h 900174"/>
                <a:gd name="connsiteX4" fmla="*/ 631446 w 631446"/>
                <a:gd name="connsiteY4" fmla="*/ 900174 h 900174"/>
                <a:gd name="connsiteX0" fmla="*/ 0 w 562866"/>
                <a:gd name="connsiteY0" fmla="*/ 808734 h 834860"/>
                <a:gd name="connsiteX1" fmla="*/ 0 w 562866"/>
                <a:gd name="connsiteY1" fmla="*/ 268728 h 834860"/>
                <a:gd name="connsiteX2" fmla="*/ 279941 w 562866"/>
                <a:gd name="connsiteY2" fmla="*/ 0 h 834860"/>
                <a:gd name="connsiteX3" fmla="*/ 540006 w 562866"/>
                <a:gd name="connsiteY3" fmla="*/ 268728 h 834860"/>
                <a:gd name="connsiteX4" fmla="*/ 562866 w 562866"/>
                <a:gd name="connsiteY4" fmla="*/ 834860 h 834860"/>
                <a:gd name="connsiteX0" fmla="*/ 0 w 553068"/>
                <a:gd name="connsiteY0" fmla="*/ 808734 h 815266"/>
                <a:gd name="connsiteX1" fmla="*/ 0 w 553068"/>
                <a:gd name="connsiteY1" fmla="*/ 268728 h 815266"/>
                <a:gd name="connsiteX2" fmla="*/ 279941 w 553068"/>
                <a:gd name="connsiteY2" fmla="*/ 0 h 815266"/>
                <a:gd name="connsiteX3" fmla="*/ 540006 w 553068"/>
                <a:gd name="connsiteY3" fmla="*/ 268728 h 815266"/>
                <a:gd name="connsiteX4" fmla="*/ 553068 w 553068"/>
                <a:gd name="connsiteY4" fmla="*/ 815266 h 815266"/>
                <a:gd name="connsiteX0" fmla="*/ 0 w 540006"/>
                <a:gd name="connsiteY0" fmla="*/ 808734 h 815266"/>
                <a:gd name="connsiteX1" fmla="*/ 0 w 540006"/>
                <a:gd name="connsiteY1" fmla="*/ 268728 h 815266"/>
                <a:gd name="connsiteX2" fmla="*/ 279941 w 540006"/>
                <a:gd name="connsiteY2" fmla="*/ 0 h 815266"/>
                <a:gd name="connsiteX3" fmla="*/ 540006 w 540006"/>
                <a:gd name="connsiteY3" fmla="*/ 268728 h 815266"/>
                <a:gd name="connsiteX4" fmla="*/ 540005 w 540006"/>
                <a:gd name="connsiteY4" fmla="*/ 815266 h 815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006" h="815266">
                  <a:moveTo>
                    <a:pt x="0" y="808734"/>
                  </a:moveTo>
                  <a:lnTo>
                    <a:pt x="0" y="268728"/>
                  </a:lnTo>
                  <a:lnTo>
                    <a:pt x="279941" y="0"/>
                  </a:lnTo>
                  <a:lnTo>
                    <a:pt x="540006" y="268728"/>
                  </a:lnTo>
                  <a:cubicBezTo>
                    <a:pt x="540006" y="448730"/>
                    <a:pt x="540005" y="815266"/>
                    <a:pt x="540005" y="815266"/>
                  </a:cubicBezTo>
                </a:path>
              </a:pathLst>
            </a:cu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9" name="Flowchart: Collate 27"/>
            <p:cNvSpPr/>
            <p:nvPr/>
          </p:nvSpPr>
          <p:spPr>
            <a:xfrm rot="5400000">
              <a:off x="10823990" y="3891919"/>
              <a:ext cx="174126" cy="348252"/>
            </a:xfrm>
            <a:prstGeom prst="flowChartCollate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1"/>
            <p:cNvSpPr txBox="1"/>
            <p:nvPr/>
          </p:nvSpPr>
          <p:spPr>
            <a:xfrm>
              <a:off x="10641050" y="3666907"/>
              <a:ext cx="540006" cy="30209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pPr algn="ctr"/>
              <a:r>
                <a:rPr lang="hu-HU" b="1" dirty="0">
                  <a:solidFill>
                    <a:schemeClr val="bg1"/>
                  </a:solidFill>
                </a:rPr>
                <a:t>A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23"/>
          <p:cNvGrpSpPr/>
          <p:nvPr/>
        </p:nvGrpSpPr>
        <p:grpSpPr>
          <a:xfrm>
            <a:off x="6005999" y="4588094"/>
            <a:ext cx="540006" cy="540006"/>
            <a:chOff x="7557854" y="4068597"/>
            <a:chExt cx="540006" cy="540006"/>
          </a:xfrm>
        </p:grpSpPr>
        <p:sp>
          <p:nvSpPr>
            <p:cNvPr id="12" name="Rectangle 31"/>
            <p:cNvSpPr/>
            <p:nvPr/>
          </p:nvSpPr>
          <p:spPr>
            <a:xfrm rot="18900000">
              <a:off x="7557854" y="4068597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80"/>
            <p:cNvSpPr/>
            <p:nvPr/>
          </p:nvSpPr>
          <p:spPr>
            <a:xfrm>
              <a:off x="7602854" y="4238307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22"/>
            <p:cNvCxnSpPr>
              <a:stCxn id="12" idx="0"/>
              <a:endCxn id="12" idx="1"/>
            </p:cNvCxnSpPr>
            <p:nvPr/>
          </p:nvCxnSpPr>
          <p:spPr>
            <a:xfrm>
              <a:off x="7636936" y="4147679"/>
              <a:ext cx="0" cy="38184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53"/>
          <p:cNvGrpSpPr/>
          <p:nvPr/>
        </p:nvGrpSpPr>
        <p:grpSpPr>
          <a:xfrm>
            <a:off x="3125967" y="4820582"/>
            <a:ext cx="540006" cy="577521"/>
            <a:chOff x="3189020" y="5990595"/>
            <a:chExt cx="540006" cy="577521"/>
          </a:xfrm>
        </p:grpSpPr>
        <p:sp>
          <p:nvSpPr>
            <p:cNvPr id="16" name="Rectangle 37"/>
            <p:cNvSpPr/>
            <p:nvPr/>
          </p:nvSpPr>
          <p:spPr>
            <a:xfrm rot="18900000">
              <a:off x="3189020" y="6028110"/>
              <a:ext cx="540006" cy="540006"/>
            </a:xfrm>
            <a:prstGeom prst="rect">
              <a:avLst/>
            </a:prstGeom>
            <a:solidFill>
              <a:srgbClr val="FF808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70"/>
            <p:cNvSpPr/>
            <p:nvPr/>
          </p:nvSpPr>
          <p:spPr>
            <a:xfrm>
              <a:off x="3244635" y="6287005"/>
              <a:ext cx="450005" cy="174819"/>
            </a:xfrm>
            <a:custGeom>
              <a:avLst/>
              <a:gdLst>
                <a:gd name="connsiteX0" fmla="*/ 0 w 720008"/>
                <a:gd name="connsiteY0" fmla="*/ 620697 h 620697"/>
                <a:gd name="connsiteX1" fmla="*/ 360004 w 720008"/>
                <a:gd name="connsiteY1" fmla="*/ 0 h 620697"/>
                <a:gd name="connsiteX2" fmla="*/ 720008 w 720008"/>
                <a:gd name="connsiteY2" fmla="*/ 620697 h 620697"/>
                <a:gd name="connsiteX3" fmla="*/ 0 w 720008"/>
                <a:gd name="connsiteY3" fmla="*/ 620697 h 620697"/>
                <a:gd name="connsiteX0" fmla="*/ 0 w 811448"/>
                <a:gd name="connsiteY0" fmla="*/ 620697 h 712137"/>
                <a:gd name="connsiteX1" fmla="*/ 360004 w 811448"/>
                <a:gd name="connsiteY1" fmla="*/ 0 h 712137"/>
                <a:gd name="connsiteX2" fmla="*/ 811448 w 811448"/>
                <a:gd name="connsiteY2" fmla="*/ 712137 h 712137"/>
                <a:gd name="connsiteX0" fmla="*/ 0 w 724951"/>
                <a:gd name="connsiteY0" fmla="*/ 620697 h 620697"/>
                <a:gd name="connsiteX1" fmla="*/ 360004 w 724951"/>
                <a:gd name="connsiteY1" fmla="*/ 0 h 620697"/>
                <a:gd name="connsiteX2" fmla="*/ 724951 w 724951"/>
                <a:gd name="connsiteY2" fmla="*/ 600927 h 620697"/>
                <a:gd name="connsiteX0" fmla="*/ 0 w 743486"/>
                <a:gd name="connsiteY0" fmla="*/ 620697 h 625641"/>
                <a:gd name="connsiteX1" fmla="*/ 360004 w 743486"/>
                <a:gd name="connsiteY1" fmla="*/ 0 h 625641"/>
                <a:gd name="connsiteX2" fmla="*/ 743486 w 743486"/>
                <a:gd name="connsiteY2" fmla="*/ 625641 h 62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3486" h="625641">
                  <a:moveTo>
                    <a:pt x="0" y="620697"/>
                  </a:moveTo>
                  <a:lnTo>
                    <a:pt x="360004" y="0"/>
                  </a:lnTo>
                  <a:cubicBezTo>
                    <a:pt x="480005" y="206899"/>
                    <a:pt x="743486" y="625641"/>
                    <a:pt x="743486" y="625641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40"/>
            <p:cNvGrpSpPr/>
            <p:nvPr/>
          </p:nvGrpSpPr>
          <p:grpSpPr>
            <a:xfrm>
              <a:off x="3414054" y="5990595"/>
              <a:ext cx="89937" cy="159722"/>
              <a:chOff x="3570816" y="5383714"/>
              <a:chExt cx="360005" cy="639344"/>
            </a:xfrm>
          </p:grpSpPr>
          <p:sp>
            <p:nvSpPr>
              <p:cNvPr id="20" name="Rectangle 80"/>
              <p:cNvSpPr/>
              <p:nvPr/>
            </p:nvSpPr>
            <p:spPr>
              <a:xfrm rot="5400000">
                <a:off x="3431147" y="5523383"/>
                <a:ext cx="639344" cy="360005"/>
              </a:xfrm>
              <a:custGeom>
                <a:avLst/>
                <a:gdLst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30007 w 630007"/>
                  <a:gd name="connsiteY2" fmla="*/ 360004 h 360004"/>
                  <a:gd name="connsiteX3" fmla="*/ 0 w 630007"/>
                  <a:gd name="connsiteY3" fmla="*/ 360004 h 360004"/>
                  <a:gd name="connsiteX4" fmla="*/ 0 w 630007"/>
                  <a:gd name="connsiteY4" fmla="*/ 0 h 360004"/>
                  <a:gd name="connsiteX0" fmla="*/ 0 w 630007"/>
                  <a:gd name="connsiteY0" fmla="*/ 0 h 360004"/>
                  <a:gd name="connsiteX1" fmla="*/ 630007 w 630007"/>
                  <a:gd name="connsiteY1" fmla="*/ 0 h 360004"/>
                  <a:gd name="connsiteX2" fmla="*/ 628365 w 630007"/>
                  <a:gd name="connsiteY2" fmla="*/ 177173 h 360004"/>
                  <a:gd name="connsiteX3" fmla="*/ 630007 w 630007"/>
                  <a:gd name="connsiteY3" fmla="*/ 360004 h 360004"/>
                  <a:gd name="connsiteX4" fmla="*/ 0 w 630007"/>
                  <a:gd name="connsiteY4" fmla="*/ 360004 h 360004"/>
                  <a:gd name="connsiteX5" fmla="*/ 0 w 630007"/>
                  <a:gd name="connsiteY5" fmla="*/ 0 h 360004"/>
                  <a:gd name="connsiteX0" fmla="*/ 1950 w 631957"/>
                  <a:gd name="connsiteY0" fmla="*/ 0 h 360004"/>
                  <a:gd name="connsiteX1" fmla="*/ 631957 w 631957"/>
                  <a:gd name="connsiteY1" fmla="*/ 0 h 360004"/>
                  <a:gd name="connsiteX2" fmla="*/ 630315 w 631957"/>
                  <a:gd name="connsiteY2" fmla="*/ 177173 h 360004"/>
                  <a:gd name="connsiteX3" fmla="*/ 631957 w 631957"/>
                  <a:gd name="connsiteY3" fmla="*/ 360004 h 360004"/>
                  <a:gd name="connsiteX4" fmla="*/ 1950 w 631957"/>
                  <a:gd name="connsiteY4" fmla="*/ 360004 h 360004"/>
                  <a:gd name="connsiteX5" fmla="*/ 0 w 631957"/>
                  <a:gd name="connsiteY5" fmla="*/ 174214 h 360004"/>
                  <a:gd name="connsiteX6" fmla="*/ 1950 w 631957"/>
                  <a:gd name="connsiteY6" fmla="*/ 0 h 360004"/>
                  <a:gd name="connsiteX0" fmla="*/ 1950 w 751644"/>
                  <a:gd name="connsiteY0" fmla="*/ 0 h 360004"/>
                  <a:gd name="connsiteX1" fmla="*/ 631957 w 751644"/>
                  <a:gd name="connsiteY1" fmla="*/ 0 h 360004"/>
                  <a:gd name="connsiteX2" fmla="*/ 751643 w 751644"/>
                  <a:gd name="connsiteY2" fmla="*/ 180133 h 360004"/>
                  <a:gd name="connsiteX3" fmla="*/ 631957 w 751644"/>
                  <a:gd name="connsiteY3" fmla="*/ 360004 h 360004"/>
                  <a:gd name="connsiteX4" fmla="*/ 1950 w 751644"/>
                  <a:gd name="connsiteY4" fmla="*/ 360004 h 360004"/>
                  <a:gd name="connsiteX5" fmla="*/ 0 w 751644"/>
                  <a:gd name="connsiteY5" fmla="*/ 174214 h 360004"/>
                  <a:gd name="connsiteX6" fmla="*/ 1950 w 751644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9"/>
                  <a:gd name="connsiteY0" fmla="*/ 0 h 360004"/>
                  <a:gd name="connsiteX1" fmla="*/ 726652 w 846339"/>
                  <a:gd name="connsiteY1" fmla="*/ 0 h 360004"/>
                  <a:gd name="connsiteX2" fmla="*/ 846338 w 846339"/>
                  <a:gd name="connsiteY2" fmla="*/ 180133 h 360004"/>
                  <a:gd name="connsiteX3" fmla="*/ 726652 w 846339"/>
                  <a:gd name="connsiteY3" fmla="*/ 360004 h 360004"/>
                  <a:gd name="connsiteX4" fmla="*/ 96645 w 846339"/>
                  <a:gd name="connsiteY4" fmla="*/ 360004 h 360004"/>
                  <a:gd name="connsiteX5" fmla="*/ 0 w 846339"/>
                  <a:gd name="connsiteY5" fmla="*/ 174214 h 360004"/>
                  <a:gd name="connsiteX6" fmla="*/ 96645 w 846339"/>
                  <a:gd name="connsiteY6" fmla="*/ 0 h 360004"/>
                  <a:gd name="connsiteX0" fmla="*/ 96645 w 846338"/>
                  <a:gd name="connsiteY0" fmla="*/ 0 h 360004"/>
                  <a:gd name="connsiteX1" fmla="*/ 726652 w 846338"/>
                  <a:gd name="connsiteY1" fmla="*/ 0 h 360004"/>
                  <a:gd name="connsiteX2" fmla="*/ 846338 w 846338"/>
                  <a:gd name="connsiteY2" fmla="*/ 180133 h 360004"/>
                  <a:gd name="connsiteX3" fmla="*/ 726652 w 846338"/>
                  <a:gd name="connsiteY3" fmla="*/ 360004 h 360004"/>
                  <a:gd name="connsiteX4" fmla="*/ 96645 w 846338"/>
                  <a:gd name="connsiteY4" fmla="*/ 360004 h 360004"/>
                  <a:gd name="connsiteX5" fmla="*/ 0 w 846338"/>
                  <a:gd name="connsiteY5" fmla="*/ 174214 h 360004"/>
                  <a:gd name="connsiteX6" fmla="*/ 96645 w 84633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155 w 881848"/>
                  <a:gd name="connsiteY0" fmla="*/ 0 h 360004"/>
                  <a:gd name="connsiteX1" fmla="*/ 762162 w 881848"/>
                  <a:gd name="connsiteY1" fmla="*/ 0 h 360004"/>
                  <a:gd name="connsiteX2" fmla="*/ 881848 w 881848"/>
                  <a:gd name="connsiteY2" fmla="*/ 180133 h 360004"/>
                  <a:gd name="connsiteX3" fmla="*/ 762162 w 881848"/>
                  <a:gd name="connsiteY3" fmla="*/ 360004 h 360004"/>
                  <a:gd name="connsiteX4" fmla="*/ 132155 w 881848"/>
                  <a:gd name="connsiteY4" fmla="*/ 360004 h 360004"/>
                  <a:gd name="connsiteX5" fmla="*/ 0 w 881848"/>
                  <a:gd name="connsiteY5" fmla="*/ 174214 h 360004"/>
                  <a:gd name="connsiteX6" fmla="*/ 132155 w 881848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41 w 881934"/>
                  <a:gd name="connsiteY0" fmla="*/ 0 h 360004"/>
                  <a:gd name="connsiteX1" fmla="*/ 762248 w 881934"/>
                  <a:gd name="connsiteY1" fmla="*/ 0 h 360004"/>
                  <a:gd name="connsiteX2" fmla="*/ 881934 w 881934"/>
                  <a:gd name="connsiteY2" fmla="*/ 180133 h 360004"/>
                  <a:gd name="connsiteX3" fmla="*/ 762248 w 881934"/>
                  <a:gd name="connsiteY3" fmla="*/ 360004 h 360004"/>
                  <a:gd name="connsiteX4" fmla="*/ 132241 w 881934"/>
                  <a:gd name="connsiteY4" fmla="*/ 360004 h 360004"/>
                  <a:gd name="connsiteX5" fmla="*/ 86 w 881934"/>
                  <a:gd name="connsiteY5" fmla="*/ 174214 h 360004"/>
                  <a:gd name="connsiteX6" fmla="*/ 132241 w 881934"/>
                  <a:gd name="connsiteY6" fmla="*/ 0 h 360004"/>
                  <a:gd name="connsiteX0" fmla="*/ 132293 w 881986"/>
                  <a:gd name="connsiteY0" fmla="*/ 0 h 360004"/>
                  <a:gd name="connsiteX1" fmla="*/ 762300 w 881986"/>
                  <a:gd name="connsiteY1" fmla="*/ 0 h 360004"/>
                  <a:gd name="connsiteX2" fmla="*/ 881986 w 881986"/>
                  <a:gd name="connsiteY2" fmla="*/ 180133 h 360004"/>
                  <a:gd name="connsiteX3" fmla="*/ 762300 w 881986"/>
                  <a:gd name="connsiteY3" fmla="*/ 360004 h 360004"/>
                  <a:gd name="connsiteX4" fmla="*/ 132293 w 881986"/>
                  <a:gd name="connsiteY4" fmla="*/ 360004 h 360004"/>
                  <a:gd name="connsiteX5" fmla="*/ 138 w 881986"/>
                  <a:gd name="connsiteY5" fmla="*/ 174214 h 360004"/>
                  <a:gd name="connsiteX6" fmla="*/ 132293 w 881986"/>
                  <a:gd name="connsiteY6" fmla="*/ 0 h 360004"/>
                  <a:gd name="connsiteX0" fmla="*/ 167751 w 917444"/>
                  <a:gd name="connsiteY0" fmla="*/ 0 h 360004"/>
                  <a:gd name="connsiteX1" fmla="*/ 797758 w 917444"/>
                  <a:gd name="connsiteY1" fmla="*/ 0 h 360004"/>
                  <a:gd name="connsiteX2" fmla="*/ 917444 w 917444"/>
                  <a:gd name="connsiteY2" fmla="*/ 180133 h 360004"/>
                  <a:gd name="connsiteX3" fmla="*/ 797758 w 917444"/>
                  <a:gd name="connsiteY3" fmla="*/ 360004 h 360004"/>
                  <a:gd name="connsiteX4" fmla="*/ 167751 w 917444"/>
                  <a:gd name="connsiteY4" fmla="*/ 360004 h 360004"/>
                  <a:gd name="connsiteX5" fmla="*/ 86 w 917444"/>
                  <a:gd name="connsiteY5" fmla="*/ 174214 h 360004"/>
                  <a:gd name="connsiteX6" fmla="*/ 167751 w 917444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58873"/>
                  <a:gd name="connsiteY0" fmla="*/ 0 h 360004"/>
                  <a:gd name="connsiteX1" fmla="*/ 797758 w 958873"/>
                  <a:gd name="connsiteY1" fmla="*/ 0 h 360004"/>
                  <a:gd name="connsiteX2" fmla="*/ 958873 w 958873"/>
                  <a:gd name="connsiteY2" fmla="*/ 177173 h 360004"/>
                  <a:gd name="connsiteX3" fmla="*/ 797758 w 958873"/>
                  <a:gd name="connsiteY3" fmla="*/ 360004 h 360004"/>
                  <a:gd name="connsiteX4" fmla="*/ 167751 w 958873"/>
                  <a:gd name="connsiteY4" fmla="*/ 360004 h 360004"/>
                  <a:gd name="connsiteX5" fmla="*/ 86 w 958873"/>
                  <a:gd name="connsiteY5" fmla="*/ 174214 h 360004"/>
                  <a:gd name="connsiteX6" fmla="*/ 167751 w 958873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167751 w 976629"/>
                  <a:gd name="connsiteY0" fmla="*/ 0 h 360004"/>
                  <a:gd name="connsiteX1" fmla="*/ 797758 w 976629"/>
                  <a:gd name="connsiteY1" fmla="*/ 0 h 360004"/>
                  <a:gd name="connsiteX2" fmla="*/ 976629 w 976629"/>
                  <a:gd name="connsiteY2" fmla="*/ 177173 h 360004"/>
                  <a:gd name="connsiteX3" fmla="*/ 797758 w 976629"/>
                  <a:gd name="connsiteY3" fmla="*/ 360004 h 360004"/>
                  <a:gd name="connsiteX4" fmla="*/ 167751 w 976629"/>
                  <a:gd name="connsiteY4" fmla="*/ 360004 h 360004"/>
                  <a:gd name="connsiteX5" fmla="*/ 86 w 976629"/>
                  <a:gd name="connsiteY5" fmla="*/ 174214 h 360004"/>
                  <a:gd name="connsiteX6" fmla="*/ 167751 w 976629"/>
                  <a:gd name="connsiteY6" fmla="*/ 0 h 360004"/>
                  <a:gd name="connsiteX0" fmla="*/ 230789 w 1039667"/>
                  <a:gd name="connsiteY0" fmla="*/ 0 h 360004"/>
                  <a:gd name="connsiteX1" fmla="*/ 860796 w 1039667"/>
                  <a:gd name="connsiteY1" fmla="*/ 0 h 360004"/>
                  <a:gd name="connsiteX2" fmla="*/ 1039667 w 1039667"/>
                  <a:gd name="connsiteY2" fmla="*/ 177173 h 360004"/>
                  <a:gd name="connsiteX3" fmla="*/ 860796 w 1039667"/>
                  <a:gd name="connsiteY3" fmla="*/ 360004 h 360004"/>
                  <a:gd name="connsiteX4" fmla="*/ 230789 w 1039667"/>
                  <a:gd name="connsiteY4" fmla="*/ 360004 h 360004"/>
                  <a:gd name="connsiteX5" fmla="*/ 51 w 1039667"/>
                  <a:gd name="connsiteY5" fmla="*/ 171833 h 360004"/>
                  <a:gd name="connsiteX6" fmla="*/ 230789 w 1039667"/>
                  <a:gd name="connsiteY6" fmla="*/ 0 h 360004"/>
                  <a:gd name="connsiteX0" fmla="*/ 230789 w 1106059"/>
                  <a:gd name="connsiteY0" fmla="*/ 0 h 360004"/>
                  <a:gd name="connsiteX1" fmla="*/ 860796 w 1106059"/>
                  <a:gd name="connsiteY1" fmla="*/ 0 h 360004"/>
                  <a:gd name="connsiteX2" fmla="*/ 1106059 w 1106059"/>
                  <a:gd name="connsiteY2" fmla="*/ 179554 h 360004"/>
                  <a:gd name="connsiteX3" fmla="*/ 860796 w 1106059"/>
                  <a:gd name="connsiteY3" fmla="*/ 360004 h 360004"/>
                  <a:gd name="connsiteX4" fmla="*/ 230789 w 1106059"/>
                  <a:gd name="connsiteY4" fmla="*/ 360004 h 360004"/>
                  <a:gd name="connsiteX5" fmla="*/ 51 w 1106059"/>
                  <a:gd name="connsiteY5" fmla="*/ 171833 h 360004"/>
                  <a:gd name="connsiteX6" fmla="*/ 230789 w 1106059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00 w 1106070"/>
                  <a:gd name="connsiteY0" fmla="*/ 0 h 360004"/>
                  <a:gd name="connsiteX1" fmla="*/ 860807 w 1106070"/>
                  <a:gd name="connsiteY1" fmla="*/ 0 h 360004"/>
                  <a:gd name="connsiteX2" fmla="*/ 1106070 w 1106070"/>
                  <a:gd name="connsiteY2" fmla="*/ 179554 h 360004"/>
                  <a:gd name="connsiteX3" fmla="*/ 860807 w 1106070"/>
                  <a:gd name="connsiteY3" fmla="*/ 360004 h 360004"/>
                  <a:gd name="connsiteX4" fmla="*/ 230800 w 1106070"/>
                  <a:gd name="connsiteY4" fmla="*/ 360004 h 360004"/>
                  <a:gd name="connsiteX5" fmla="*/ 62 w 1106070"/>
                  <a:gd name="connsiteY5" fmla="*/ 171833 h 360004"/>
                  <a:gd name="connsiteX6" fmla="*/ 230800 w 1106070"/>
                  <a:gd name="connsiteY6" fmla="*/ 0 h 360004"/>
                  <a:gd name="connsiteX0" fmla="*/ 230813 w 1106083"/>
                  <a:gd name="connsiteY0" fmla="*/ 0 h 360004"/>
                  <a:gd name="connsiteX1" fmla="*/ 860820 w 1106083"/>
                  <a:gd name="connsiteY1" fmla="*/ 0 h 360004"/>
                  <a:gd name="connsiteX2" fmla="*/ 1106083 w 1106083"/>
                  <a:gd name="connsiteY2" fmla="*/ 179554 h 360004"/>
                  <a:gd name="connsiteX3" fmla="*/ 860820 w 1106083"/>
                  <a:gd name="connsiteY3" fmla="*/ 360004 h 360004"/>
                  <a:gd name="connsiteX4" fmla="*/ 230813 w 1106083"/>
                  <a:gd name="connsiteY4" fmla="*/ 360004 h 360004"/>
                  <a:gd name="connsiteX5" fmla="*/ 75 w 1106083"/>
                  <a:gd name="connsiteY5" fmla="*/ 171833 h 360004"/>
                  <a:gd name="connsiteX6" fmla="*/ 230813 w 1106083"/>
                  <a:gd name="connsiteY6" fmla="*/ 0 h 360004"/>
                  <a:gd name="connsiteX0" fmla="*/ 250717 w 1125987"/>
                  <a:gd name="connsiteY0" fmla="*/ 0 h 360004"/>
                  <a:gd name="connsiteX1" fmla="*/ 880724 w 1125987"/>
                  <a:gd name="connsiteY1" fmla="*/ 0 h 360004"/>
                  <a:gd name="connsiteX2" fmla="*/ 1125987 w 1125987"/>
                  <a:gd name="connsiteY2" fmla="*/ 179554 h 360004"/>
                  <a:gd name="connsiteX3" fmla="*/ 880724 w 1125987"/>
                  <a:gd name="connsiteY3" fmla="*/ 360004 h 360004"/>
                  <a:gd name="connsiteX4" fmla="*/ 250717 w 1125987"/>
                  <a:gd name="connsiteY4" fmla="*/ 360004 h 360004"/>
                  <a:gd name="connsiteX5" fmla="*/ 62 w 1125987"/>
                  <a:gd name="connsiteY5" fmla="*/ 171833 h 360004"/>
                  <a:gd name="connsiteX6" fmla="*/ 250717 w 1125987"/>
                  <a:gd name="connsiteY6" fmla="*/ 0 h 360004"/>
                  <a:gd name="connsiteX0" fmla="*/ 250718 w 1125988"/>
                  <a:gd name="connsiteY0" fmla="*/ 0 h 360004"/>
                  <a:gd name="connsiteX1" fmla="*/ 880725 w 1125988"/>
                  <a:gd name="connsiteY1" fmla="*/ 0 h 360004"/>
                  <a:gd name="connsiteX2" fmla="*/ 1125988 w 1125988"/>
                  <a:gd name="connsiteY2" fmla="*/ 179554 h 360004"/>
                  <a:gd name="connsiteX3" fmla="*/ 880725 w 1125988"/>
                  <a:gd name="connsiteY3" fmla="*/ 360004 h 360004"/>
                  <a:gd name="connsiteX4" fmla="*/ 250718 w 1125988"/>
                  <a:gd name="connsiteY4" fmla="*/ 360004 h 360004"/>
                  <a:gd name="connsiteX5" fmla="*/ 63 w 1125988"/>
                  <a:gd name="connsiteY5" fmla="*/ 171833 h 360004"/>
                  <a:gd name="connsiteX6" fmla="*/ 250718 w 1125988"/>
                  <a:gd name="connsiteY6" fmla="*/ 0 h 360004"/>
                  <a:gd name="connsiteX0" fmla="*/ 250705 w 1125975"/>
                  <a:gd name="connsiteY0" fmla="*/ 0 h 360004"/>
                  <a:gd name="connsiteX1" fmla="*/ 880712 w 1125975"/>
                  <a:gd name="connsiteY1" fmla="*/ 0 h 360004"/>
                  <a:gd name="connsiteX2" fmla="*/ 1125975 w 1125975"/>
                  <a:gd name="connsiteY2" fmla="*/ 179554 h 360004"/>
                  <a:gd name="connsiteX3" fmla="*/ 880712 w 1125975"/>
                  <a:gd name="connsiteY3" fmla="*/ 360004 h 360004"/>
                  <a:gd name="connsiteX4" fmla="*/ 250705 w 1125975"/>
                  <a:gd name="connsiteY4" fmla="*/ 360004 h 360004"/>
                  <a:gd name="connsiteX5" fmla="*/ 50 w 1125975"/>
                  <a:gd name="connsiteY5" fmla="*/ 171833 h 360004"/>
                  <a:gd name="connsiteX6" fmla="*/ 250705 w 112597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1125925"/>
                  <a:gd name="connsiteY0" fmla="*/ 0 h 360004"/>
                  <a:gd name="connsiteX1" fmla="*/ 880662 w 1125925"/>
                  <a:gd name="connsiteY1" fmla="*/ 0 h 360004"/>
                  <a:gd name="connsiteX2" fmla="*/ 1125925 w 1125925"/>
                  <a:gd name="connsiteY2" fmla="*/ 179554 h 360004"/>
                  <a:gd name="connsiteX3" fmla="*/ 880662 w 1125925"/>
                  <a:gd name="connsiteY3" fmla="*/ 360004 h 360004"/>
                  <a:gd name="connsiteX4" fmla="*/ 250655 w 1125925"/>
                  <a:gd name="connsiteY4" fmla="*/ 360004 h 360004"/>
                  <a:gd name="connsiteX5" fmla="*/ 0 w 1125925"/>
                  <a:gd name="connsiteY5" fmla="*/ 171833 h 360004"/>
                  <a:gd name="connsiteX6" fmla="*/ 250655 w 1125925"/>
                  <a:gd name="connsiteY6" fmla="*/ 0 h 360004"/>
                  <a:gd name="connsiteX0" fmla="*/ 250655 w 880662"/>
                  <a:gd name="connsiteY0" fmla="*/ 0 h 360004"/>
                  <a:gd name="connsiteX1" fmla="*/ 880662 w 880662"/>
                  <a:gd name="connsiteY1" fmla="*/ 0 h 360004"/>
                  <a:gd name="connsiteX2" fmla="*/ 880662 w 880662"/>
                  <a:gd name="connsiteY2" fmla="*/ 360004 h 360004"/>
                  <a:gd name="connsiteX3" fmla="*/ 250655 w 880662"/>
                  <a:gd name="connsiteY3" fmla="*/ 360004 h 360004"/>
                  <a:gd name="connsiteX4" fmla="*/ 0 w 880662"/>
                  <a:gd name="connsiteY4" fmla="*/ 171833 h 360004"/>
                  <a:gd name="connsiteX5" fmla="*/ 250655 w 880662"/>
                  <a:gd name="connsiteY5" fmla="*/ 0 h 360004"/>
                  <a:gd name="connsiteX0" fmla="*/ 880662 w 1008135"/>
                  <a:gd name="connsiteY0" fmla="*/ 360004 h 360004"/>
                  <a:gd name="connsiteX1" fmla="*/ 250655 w 1008135"/>
                  <a:gd name="connsiteY1" fmla="*/ 360004 h 360004"/>
                  <a:gd name="connsiteX2" fmla="*/ 0 w 1008135"/>
                  <a:gd name="connsiteY2" fmla="*/ 171833 h 360004"/>
                  <a:gd name="connsiteX3" fmla="*/ 250655 w 1008135"/>
                  <a:gd name="connsiteY3" fmla="*/ 0 h 360004"/>
                  <a:gd name="connsiteX4" fmla="*/ 1008135 w 1008135"/>
                  <a:gd name="connsiteY4" fmla="*/ 91440 h 360004"/>
                  <a:gd name="connsiteX0" fmla="*/ 880662 w 901907"/>
                  <a:gd name="connsiteY0" fmla="*/ 360004 h 360004"/>
                  <a:gd name="connsiteX1" fmla="*/ 250655 w 901907"/>
                  <a:gd name="connsiteY1" fmla="*/ 360004 h 360004"/>
                  <a:gd name="connsiteX2" fmla="*/ 0 w 901907"/>
                  <a:gd name="connsiteY2" fmla="*/ 171833 h 360004"/>
                  <a:gd name="connsiteX3" fmla="*/ 250655 w 901907"/>
                  <a:gd name="connsiteY3" fmla="*/ 0 h 360004"/>
                  <a:gd name="connsiteX4" fmla="*/ 901907 w 901907"/>
                  <a:gd name="connsiteY4" fmla="*/ 7620 h 360004"/>
                  <a:gd name="connsiteX0" fmla="*/ 880662 w 880661"/>
                  <a:gd name="connsiteY0" fmla="*/ 497164 h 497164"/>
                  <a:gd name="connsiteX1" fmla="*/ 250655 w 880661"/>
                  <a:gd name="connsiteY1" fmla="*/ 497164 h 497164"/>
                  <a:gd name="connsiteX2" fmla="*/ 0 w 880661"/>
                  <a:gd name="connsiteY2" fmla="*/ 308993 h 497164"/>
                  <a:gd name="connsiteX3" fmla="*/ 250655 w 880661"/>
                  <a:gd name="connsiteY3" fmla="*/ 137160 h 497164"/>
                  <a:gd name="connsiteX4" fmla="*/ 657583 w 880661"/>
                  <a:gd name="connsiteY4" fmla="*/ 0 h 497164"/>
                  <a:gd name="connsiteX0" fmla="*/ 880662 w 891284"/>
                  <a:gd name="connsiteY0" fmla="*/ 360004 h 360004"/>
                  <a:gd name="connsiteX1" fmla="*/ 250655 w 891284"/>
                  <a:gd name="connsiteY1" fmla="*/ 360004 h 360004"/>
                  <a:gd name="connsiteX2" fmla="*/ 0 w 891284"/>
                  <a:gd name="connsiteY2" fmla="*/ 171833 h 360004"/>
                  <a:gd name="connsiteX3" fmla="*/ 250655 w 891284"/>
                  <a:gd name="connsiteY3" fmla="*/ 0 h 360004"/>
                  <a:gd name="connsiteX4" fmla="*/ 891284 w 891284"/>
                  <a:gd name="connsiteY4" fmla="*/ 0 h 360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1284" h="360004">
                    <a:moveTo>
                      <a:pt x="880662" y="360004"/>
                    </a:moveTo>
                    <a:lnTo>
                      <a:pt x="250655" y="360004"/>
                    </a:lnTo>
                    <a:cubicBezTo>
                      <a:pt x="152616" y="354878"/>
                      <a:pt x="2264" y="299582"/>
                      <a:pt x="0" y="171833"/>
                    </a:cubicBezTo>
                    <a:cubicBezTo>
                      <a:pt x="3343" y="47365"/>
                      <a:pt x="154493" y="2424"/>
                      <a:pt x="250655" y="0"/>
                    </a:cubicBezTo>
                    <a:lnTo>
                      <a:pt x="891284" y="0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Connector 42"/>
              <p:cNvCxnSpPr/>
              <p:nvPr/>
            </p:nvCxnSpPr>
            <p:spPr>
              <a:xfrm flipV="1">
                <a:off x="3750676" y="5555493"/>
                <a:ext cx="0" cy="45934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80"/>
            <p:cNvSpPr/>
            <p:nvPr/>
          </p:nvSpPr>
          <p:spPr>
            <a:xfrm>
              <a:off x="3244635" y="6187953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54"/>
          <p:cNvGrpSpPr/>
          <p:nvPr/>
        </p:nvGrpSpPr>
        <p:grpSpPr>
          <a:xfrm>
            <a:off x="965943" y="3370503"/>
            <a:ext cx="900010" cy="539852"/>
            <a:chOff x="875941" y="4540516"/>
            <a:chExt cx="900010" cy="539852"/>
          </a:xfrm>
        </p:grpSpPr>
        <p:sp>
          <p:nvSpPr>
            <p:cNvPr id="23" name="Rectangle 44"/>
            <p:cNvSpPr/>
            <p:nvPr/>
          </p:nvSpPr>
          <p:spPr>
            <a:xfrm>
              <a:off x="875941" y="4540516"/>
              <a:ext cx="900010" cy="539852"/>
            </a:xfrm>
            <a:prstGeom prst="rect">
              <a:avLst/>
            </a:prstGeom>
            <a:solidFill>
              <a:srgbClr val="80FEF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45"/>
            <p:cNvCxnSpPr/>
            <p:nvPr/>
          </p:nvCxnSpPr>
          <p:spPr>
            <a:xfrm flipV="1">
              <a:off x="875941" y="4550451"/>
              <a:ext cx="900010" cy="5299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80"/>
            <p:cNvSpPr/>
            <p:nvPr/>
          </p:nvSpPr>
          <p:spPr>
            <a:xfrm>
              <a:off x="1100943" y="4728750"/>
              <a:ext cx="450005" cy="200585"/>
            </a:xfrm>
            <a:custGeom>
              <a:avLst/>
              <a:gdLst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30007 w 630007"/>
                <a:gd name="connsiteY2" fmla="*/ 360004 h 360004"/>
                <a:gd name="connsiteX3" fmla="*/ 0 w 630007"/>
                <a:gd name="connsiteY3" fmla="*/ 360004 h 360004"/>
                <a:gd name="connsiteX4" fmla="*/ 0 w 630007"/>
                <a:gd name="connsiteY4" fmla="*/ 0 h 360004"/>
                <a:gd name="connsiteX0" fmla="*/ 0 w 630007"/>
                <a:gd name="connsiteY0" fmla="*/ 0 h 360004"/>
                <a:gd name="connsiteX1" fmla="*/ 630007 w 630007"/>
                <a:gd name="connsiteY1" fmla="*/ 0 h 360004"/>
                <a:gd name="connsiteX2" fmla="*/ 628365 w 630007"/>
                <a:gd name="connsiteY2" fmla="*/ 177173 h 360004"/>
                <a:gd name="connsiteX3" fmla="*/ 630007 w 630007"/>
                <a:gd name="connsiteY3" fmla="*/ 360004 h 360004"/>
                <a:gd name="connsiteX4" fmla="*/ 0 w 630007"/>
                <a:gd name="connsiteY4" fmla="*/ 360004 h 360004"/>
                <a:gd name="connsiteX5" fmla="*/ 0 w 630007"/>
                <a:gd name="connsiteY5" fmla="*/ 0 h 360004"/>
                <a:gd name="connsiteX0" fmla="*/ 1950 w 631957"/>
                <a:gd name="connsiteY0" fmla="*/ 0 h 360004"/>
                <a:gd name="connsiteX1" fmla="*/ 631957 w 631957"/>
                <a:gd name="connsiteY1" fmla="*/ 0 h 360004"/>
                <a:gd name="connsiteX2" fmla="*/ 630315 w 631957"/>
                <a:gd name="connsiteY2" fmla="*/ 177173 h 360004"/>
                <a:gd name="connsiteX3" fmla="*/ 631957 w 631957"/>
                <a:gd name="connsiteY3" fmla="*/ 360004 h 360004"/>
                <a:gd name="connsiteX4" fmla="*/ 1950 w 631957"/>
                <a:gd name="connsiteY4" fmla="*/ 360004 h 360004"/>
                <a:gd name="connsiteX5" fmla="*/ 0 w 631957"/>
                <a:gd name="connsiteY5" fmla="*/ 174214 h 360004"/>
                <a:gd name="connsiteX6" fmla="*/ 1950 w 631957"/>
                <a:gd name="connsiteY6" fmla="*/ 0 h 360004"/>
                <a:gd name="connsiteX0" fmla="*/ 1950 w 751644"/>
                <a:gd name="connsiteY0" fmla="*/ 0 h 360004"/>
                <a:gd name="connsiteX1" fmla="*/ 631957 w 751644"/>
                <a:gd name="connsiteY1" fmla="*/ 0 h 360004"/>
                <a:gd name="connsiteX2" fmla="*/ 751643 w 751644"/>
                <a:gd name="connsiteY2" fmla="*/ 180133 h 360004"/>
                <a:gd name="connsiteX3" fmla="*/ 631957 w 751644"/>
                <a:gd name="connsiteY3" fmla="*/ 360004 h 360004"/>
                <a:gd name="connsiteX4" fmla="*/ 1950 w 751644"/>
                <a:gd name="connsiteY4" fmla="*/ 360004 h 360004"/>
                <a:gd name="connsiteX5" fmla="*/ 0 w 751644"/>
                <a:gd name="connsiteY5" fmla="*/ 174214 h 360004"/>
                <a:gd name="connsiteX6" fmla="*/ 1950 w 751644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9"/>
                <a:gd name="connsiteY0" fmla="*/ 0 h 360004"/>
                <a:gd name="connsiteX1" fmla="*/ 726652 w 846339"/>
                <a:gd name="connsiteY1" fmla="*/ 0 h 360004"/>
                <a:gd name="connsiteX2" fmla="*/ 846338 w 846339"/>
                <a:gd name="connsiteY2" fmla="*/ 180133 h 360004"/>
                <a:gd name="connsiteX3" fmla="*/ 726652 w 846339"/>
                <a:gd name="connsiteY3" fmla="*/ 360004 h 360004"/>
                <a:gd name="connsiteX4" fmla="*/ 96645 w 846339"/>
                <a:gd name="connsiteY4" fmla="*/ 360004 h 360004"/>
                <a:gd name="connsiteX5" fmla="*/ 0 w 846339"/>
                <a:gd name="connsiteY5" fmla="*/ 174214 h 360004"/>
                <a:gd name="connsiteX6" fmla="*/ 96645 w 846339"/>
                <a:gd name="connsiteY6" fmla="*/ 0 h 360004"/>
                <a:gd name="connsiteX0" fmla="*/ 96645 w 846338"/>
                <a:gd name="connsiteY0" fmla="*/ 0 h 360004"/>
                <a:gd name="connsiteX1" fmla="*/ 726652 w 846338"/>
                <a:gd name="connsiteY1" fmla="*/ 0 h 360004"/>
                <a:gd name="connsiteX2" fmla="*/ 846338 w 846338"/>
                <a:gd name="connsiteY2" fmla="*/ 180133 h 360004"/>
                <a:gd name="connsiteX3" fmla="*/ 726652 w 846338"/>
                <a:gd name="connsiteY3" fmla="*/ 360004 h 360004"/>
                <a:gd name="connsiteX4" fmla="*/ 96645 w 846338"/>
                <a:gd name="connsiteY4" fmla="*/ 360004 h 360004"/>
                <a:gd name="connsiteX5" fmla="*/ 0 w 846338"/>
                <a:gd name="connsiteY5" fmla="*/ 174214 h 360004"/>
                <a:gd name="connsiteX6" fmla="*/ 96645 w 84633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155 w 881848"/>
                <a:gd name="connsiteY0" fmla="*/ 0 h 360004"/>
                <a:gd name="connsiteX1" fmla="*/ 762162 w 881848"/>
                <a:gd name="connsiteY1" fmla="*/ 0 h 360004"/>
                <a:gd name="connsiteX2" fmla="*/ 881848 w 881848"/>
                <a:gd name="connsiteY2" fmla="*/ 180133 h 360004"/>
                <a:gd name="connsiteX3" fmla="*/ 762162 w 881848"/>
                <a:gd name="connsiteY3" fmla="*/ 360004 h 360004"/>
                <a:gd name="connsiteX4" fmla="*/ 132155 w 881848"/>
                <a:gd name="connsiteY4" fmla="*/ 360004 h 360004"/>
                <a:gd name="connsiteX5" fmla="*/ 0 w 881848"/>
                <a:gd name="connsiteY5" fmla="*/ 174214 h 360004"/>
                <a:gd name="connsiteX6" fmla="*/ 132155 w 881848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41 w 881934"/>
                <a:gd name="connsiteY0" fmla="*/ 0 h 360004"/>
                <a:gd name="connsiteX1" fmla="*/ 762248 w 881934"/>
                <a:gd name="connsiteY1" fmla="*/ 0 h 360004"/>
                <a:gd name="connsiteX2" fmla="*/ 881934 w 881934"/>
                <a:gd name="connsiteY2" fmla="*/ 180133 h 360004"/>
                <a:gd name="connsiteX3" fmla="*/ 762248 w 881934"/>
                <a:gd name="connsiteY3" fmla="*/ 360004 h 360004"/>
                <a:gd name="connsiteX4" fmla="*/ 132241 w 881934"/>
                <a:gd name="connsiteY4" fmla="*/ 360004 h 360004"/>
                <a:gd name="connsiteX5" fmla="*/ 86 w 881934"/>
                <a:gd name="connsiteY5" fmla="*/ 174214 h 360004"/>
                <a:gd name="connsiteX6" fmla="*/ 132241 w 881934"/>
                <a:gd name="connsiteY6" fmla="*/ 0 h 360004"/>
                <a:gd name="connsiteX0" fmla="*/ 132293 w 881986"/>
                <a:gd name="connsiteY0" fmla="*/ 0 h 360004"/>
                <a:gd name="connsiteX1" fmla="*/ 762300 w 881986"/>
                <a:gd name="connsiteY1" fmla="*/ 0 h 360004"/>
                <a:gd name="connsiteX2" fmla="*/ 881986 w 881986"/>
                <a:gd name="connsiteY2" fmla="*/ 180133 h 360004"/>
                <a:gd name="connsiteX3" fmla="*/ 762300 w 881986"/>
                <a:gd name="connsiteY3" fmla="*/ 360004 h 360004"/>
                <a:gd name="connsiteX4" fmla="*/ 132293 w 881986"/>
                <a:gd name="connsiteY4" fmla="*/ 360004 h 360004"/>
                <a:gd name="connsiteX5" fmla="*/ 138 w 881986"/>
                <a:gd name="connsiteY5" fmla="*/ 174214 h 360004"/>
                <a:gd name="connsiteX6" fmla="*/ 132293 w 881986"/>
                <a:gd name="connsiteY6" fmla="*/ 0 h 360004"/>
                <a:gd name="connsiteX0" fmla="*/ 167751 w 917444"/>
                <a:gd name="connsiteY0" fmla="*/ 0 h 360004"/>
                <a:gd name="connsiteX1" fmla="*/ 797758 w 917444"/>
                <a:gd name="connsiteY1" fmla="*/ 0 h 360004"/>
                <a:gd name="connsiteX2" fmla="*/ 917444 w 917444"/>
                <a:gd name="connsiteY2" fmla="*/ 180133 h 360004"/>
                <a:gd name="connsiteX3" fmla="*/ 797758 w 917444"/>
                <a:gd name="connsiteY3" fmla="*/ 360004 h 360004"/>
                <a:gd name="connsiteX4" fmla="*/ 167751 w 917444"/>
                <a:gd name="connsiteY4" fmla="*/ 360004 h 360004"/>
                <a:gd name="connsiteX5" fmla="*/ 86 w 917444"/>
                <a:gd name="connsiteY5" fmla="*/ 174214 h 360004"/>
                <a:gd name="connsiteX6" fmla="*/ 167751 w 917444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58873"/>
                <a:gd name="connsiteY0" fmla="*/ 0 h 360004"/>
                <a:gd name="connsiteX1" fmla="*/ 797758 w 958873"/>
                <a:gd name="connsiteY1" fmla="*/ 0 h 360004"/>
                <a:gd name="connsiteX2" fmla="*/ 958873 w 958873"/>
                <a:gd name="connsiteY2" fmla="*/ 177173 h 360004"/>
                <a:gd name="connsiteX3" fmla="*/ 797758 w 958873"/>
                <a:gd name="connsiteY3" fmla="*/ 360004 h 360004"/>
                <a:gd name="connsiteX4" fmla="*/ 167751 w 958873"/>
                <a:gd name="connsiteY4" fmla="*/ 360004 h 360004"/>
                <a:gd name="connsiteX5" fmla="*/ 86 w 958873"/>
                <a:gd name="connsiteY5" fmla="*/ 174214 h 360004"/>
                <a:gd name="connsiteX6" fmla="*/ 167751 w 958873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167751 w 976629"/>
                <a:gd name="connsiteY0" fmla="*/ 0 h 360004"/>
                <a:gd name="connsiteX1" fmla="*/ 797758 w 976629"/>
                <a:gd name="connsiteY1" fmla="*/ 0 h 360004"/>
                <a:gd name="connsiteX2" fmla="*/ 976629 w 976629"/>
                <a:gd name="connsiteY2" fmla="*/ 177173 h 360004"/>
                <a:gd name="connsiteX3" fmla="*/ 797758 w 976629"/>
                <a:gd name="connsiteY3" fmla="*/ 360004 h 360004"/>
                <a:gd name="connsiteX4" fmla="*/ 167751 w 976629"/>
                <a:gd name="connsiteY4" fmla="*/ 360004 h 360004"/>
                <a:gd name="connsiteX5" fmla="*/ 86 w 976629"/>
                <a:gd name="connsiteY5" fmla="*/ 174214 h 360004"/>
                <a:gd name="connsiteX6" fmla="*/ 167751 w 976629"/>
                <a:gd name="connsiteY6" fmla="*/ 0 h 360004"/>
                <a:gd name="connsiteX0" fmla="*/ 230789 w 1039667"/>
                <a:gd name="connsiteY0" fmla="*/ 0 h 360004"/>
                <a:gd name="connsiteX1" fmla="*/ 860796 w 1039667"/>
                <a:gd name="connsiteY1" fmla="*/ 0 h 360004"/>
                <a:gd name="connsiteX2" fmla="*/ 1039667 w 1039667"/>
                <a:gd name="connsiteY2" fmla="*/ 177173 h 360004"/>
                <a:gd name="connsiteX3" fmla="*/ 860796 w 1039667"/>
                <a:gd name="connsiteY3" fmla="*/ 360004 h 360004"/>
                <a:gd name="connsiteX4" fmla="*/ 230789 w 1039667"/>
                <a:gd name="connsiteY4" fmla="*/ 360004 h 360004"/>
                <a:gd name="connsiteX5" fmla="*/ 51 w 1039667"/>
                <a:gd name="connsiteY5" fmla="*/ 171833 h 360004"/>
                <a:gd name="connsiteX6" fmla="*/ 230789 w 1039667"/>
                <a:gd name="connsiteY6" fmla="*/ 0 h 360004"/>
                <a:gd name="connsiteX0" fmla="*/ 230789 w 1106059"/>
                <a:gd name="connsiteY0" fmla="*/ 0 h 360004"/>
                <a:gd name="connsiteX1" fmla="*/ 860796 w 1106059"/>
                <a:gd name="connsiteY1" fmla="*/ 0 h 360004"/>
                <a:gd name="connsiteX2" fmla="*/ 1106059 w 1106059"/>
                <a:gd name="connsiteY2" fmla="*/ 179554 h 360004"/>
                <a:gd name="connsiteX3" fmla="*/ 860796 w 1106059"/>
                <a:gd name="connsiteY3" fmla="*/ 360004 h 360004"/>
                <a:gd name="connsiteX4" fmla="*/ 230789 w 1106059"/>
                <a:gd name="connsiteY4" fmla="*/ 360004 h 360004"/>
                <a:gd name="connsiteX5" fmla="*/ 51 w 1106059"/>
                <a:gd name="connsiteY5" fmla="*/ 171833 h 360004"/>
                <a:gd name="connsiteX6" fmla="*/ 230789 w 1106059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00 w 1106070"/>
                <a:gd name="connsiteY0" fmla="*/ 0 h 360004"/>
                <a:gd name="connsiteX1" fmla="*/ 860807 w 1106070"/>
                <a:gd name="connsiteY1" fmla="*/ 0 h 360004"/>
                <a:gd name="connsiteX2" fmla="*/ 1106070 w 1106070"/>
                <a:gd name="connsiteY2" fmla="*/ 179554 h 360004"/>
                <a:gd name="connsiteX3" fmla="*/ 860807 w 1106070"/>
                <a:gd name="connsiteY3" fmla="*/ 360004 h 360004"/>
                <a:gd name="connsiteX4" fmla="*/ 230800 w 1106070"/>
                <a:gd name="connsiteY4" fmla="*/ 360004 h 360004"/>
                <a:gd name="connsiteX5" fmla="*/ 62 w 1106070"/>
                <a:gd name="connsiteY5" fmla="*/ 171833 h 360004"/>
                <a:gd name="connsiteX6" fmla="*/ 230800 w 1106070"/>
                <a:gd name="connsiteY6" fmla="*/ 0 h 360004"/>
                <a:gd name="connsiteX0" fmla="*/ 230813 w 1106083"/>
                <a:gd name="connsiteY0" fmla="*/ 0 h 360004"/>
                <a:gd name="connsiteX1" fmla="*/ 860820 w 1106083"/>
                <a:gd name="connsiteY1" fmla="*/ 0 h 360004"/>
                <a:gd name="connsiteX2" fmla="*/ 1106083 w 1106083"/>
                <a:gd name="connsiteY2" fmla="*/ 179554 h 360004"/>
                <a:gd name="connsiteX3" fmla="*/ 860820 w 1106083"/>
                <a:gd name="connsiteY3" fmla="*/ 360004 h 360004"/>
                <a:gd name="connsiteX4" fmla="*/ 230813 w 1106083"/>
                <a:gd name="connsiteY4" fmla="*/ 360004 h 360004"/>
                <a:gd name="connsiteX5" fmla="*/ 75 w 1106083"/>
                <a:gd name="connsiteY5" fmla="*/ 171833 h 360004"/>
                <a:gd name="connsiteX6" fmla="*/ 230813 w 1106083"/>
                <a:gd name="connsiteY6" fmla="*/ 0 h 360004"/>
                <a:gd name="connsiteX0" fmla="*/ 250717 w 1125987"/>
                <a:gd name="connsiteY0" fmla="*/ 0 h 360004"/>
                <a:gd name="connsiteX1" fmla="*/ 880724 w 1125987"/>
                <a:gd name="connsiteY1" fmla="*/ 0 h 360004"/>
                <a:gd name="connsiteX2" fmla="*/ 1125987 w 1125987"/>
                <a:gd name="connsiteY2" fmla="*/ 179554 h 360004"/>
                <a:gd name="connsiteX3" fmla="*/ 880724 w 1125987"/>
                <a:gd name="connsiteY3" fmla="*/ 360004 h 360004"/>
                <a:gd name="connsiteX4" fmla="*/ 250717 w 1125987"/>
                <a:gd name="connsiteY4" fmla="*/ 360004 h 360004"/>
                <a:gd name="connsiteX5" fmla="*/ 62 w 1125987"/>
                <a:gd name="connsiteY5" fmla="*/ 171833 h 360004"/>
                <a:gd name="connsiteX6" fmla="*/ 250717 w 1125987"/>
                <a:gd name="connsiteY6" fmla="*/ 0 h 360004"/>
                <a:gd name="connsiteX0" fmla="*/ 250718 w 1125988"/>
                <a:gd name="connsiteY0" fmla="*/ 0 h 360004"/>
                <a:gd name="connsiteX1" fmla="*/ 880725 w 1125988"/>
                <a:gd name="connsiteY1" fmla="*/ 0 h 360004"/>
                <a:gd name="connsiteX2" fmla="*/ 1125988 w 1125988"/>
                <a:gd name="connsiteY2" fmla="*/ 179554 h 360004"/>
                <a:gd name="connsiteX3" fmla="*/ 880725 w 1125988"/>
                <a:gd name="connsiteY3" fmla="*/ 360004 h 360004"/>
                <a:gd name="connsiteX4" fmla="*/ 250718 w 1125988"/>
                <a:gd name="connsiteY4" fmla="*/ 360004 h 360004"/>
                <a:gd name="connsiteX5" fmla="*/ 63 w 1125988"/>
                <a:gd name="connsiteY5" fmla="*/ 171833 h 360004"/>
                <a:gd name="connsiteX6" fmla="*/ 250718 w 1125988"/>
                <a:gd name="connsiteY6" fmla="*/ 0 h 360004"/>
                <a:gd name="connsiteX0" fmla="*/ 250705 w 1125975"/>
                <a:gd name="connsiteY0" fmla="*/ 0 h 360004"/>
                <a:gd name="connsiteX1" fmla="*/ 880712 w 1125975"/>
                <a:gd name="connsiteY1" fmla="*/ 0 h 360004"/>
                <a:gd name="connsiteX2" fmla="*/ 1125975 w 1125975"/>
                <a:gd name="connsiteY2" fmla="*/ 179554 h 360004"/>
                <a:gd name="connsiteX3" fmla="*/ 880712 w 1125975"/>
                <a:gd name="connsiteY3" fmla="*/ 360004 h 360004"/>
                <a:gd name="connsiteX4" fmla="*/ 250705 w 1125975"/>
                <a:gd name="connsiteY4" fmla="*/ 360004 h 360004"/>
                <a:gd name="connsiteX5" fmla="*/ 50 w 1125975"/>
                <a:gd name="connsiteY5" fmla="*/ 171833 h 360004"/>
                <a:gd name="connsiteX6" fmla="*/ 250705 w 112597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  <a:gd name="connsiteX0" fmla="*/ 250655 w 1125925"/>
                <a:gd name="connsiteY0" fmla="*/ 0 h 360004"/>
                <a:gd name="connsiteX1" fmla="*/ 880662 w 1125925"/>
                <a:gd name="connsiteY1" fmla="*/ 0 h 360004"/>
                <a:gd name="connsiteX2" fmla="*/ 1125925 w 1125925"/>
                <a:gd name="connsiteY2" fmla="*/ 179554 h 360004"/>
                <a:gd name="connsiteX3" fmla="*/ 880662 w 1125925"/>
                <a:gd name="connsiteY3" fmla="*/ 360004 h 360004"/>
                <a:gd name="connsiteX4" fmla="*/ 250655 w 1125925"/>
                <a:gd name="connsiteY4" fmla="*/ 360004 h 360004"/>
                <a:gd name="connsiteX5" fmla="*/ 0 w 1125925"/>
                <a:gd name="connsiteY5" fmla="*/ 171833 h 360004"/>
                <a:gd name="connsiteX6" fmla="*/ 250655 w 1125925"/>
                <a:gd name="connsiteY6" fmla="*/ 0 h 36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25" h="360004">
                  <a:moveTo>
                    <a:pt x="250655" y="0"/>
                  </a:moveTo>
                  <a:lnTo>
                    <a:pt x="880662" y="0"/>
                  </a:lnTo>
                  <a:cubicBezTo>
                    <a:pt x="973823" y="859"/>
                    <a:pt x="1121541" y="63285"/>
                    <a:pt x="1125925" y="179554"/>
                  </a:cubicBezTo>
                  <a:cubicBezTo>
                    <a:pt x="1121540" y="286858"/>
                    <a:pt x="976782" y="356272"/>
                    <a:pt x="880662" y="360004"/>
                  </a:cubicBezTo>
                  <a:lnTo>
                    <a:pt x="250655" y="360004"/>
                  </a:lnTo>
                  <a:cubicBezTo>
                    <a:pt x="152616" y="354878"/>
                    <a:pt x="2264" y="299582"/>
                    <a:pt x="0" y="171833"/>
                  </a:cubicBezTo>
                  <a:cubicBezTo>
                    <a:pt x="3343" y="47365"/>
                    <a:pt x="154493" y="2424"/>
                    <a:pt x="250655" y="0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47"/>
            <p:cNvSpPr/>
            <p:nvPr/>
          </p:nvSpPr>
          <p:spPr>
            <a:xfrm>
              <a:off x="1181379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49"/>
            <p:cNvSpPr/>
            <p:nvPr/>
          </p:nvSpPr>
          <p:spPr>
            <a:xfrm>
              <a:off x="1292194" y="4949073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50"/>
            <p:cNvSpPr/>
            <p:nvPr/>
          </p:nvSpPr>
          <p:spPr>
            <a:xfrm>
              <a:off x="1404290" y="4952226"/>
              <a:ext cx="67501" cy="67501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kstvak 28"/>
          <p:cNvSpPr txBox="1"/>
          <p:nvPr/>
        </p:nvSpPr>
        <p:spPr>
          <a:xfrm>
            <a:off x="3921586" y="2888994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3741584" y="5049018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6366003" y="4311889"/>
            <a:ext cx="374394" cy="360004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2" name="Rechthoek 31"/>
          <p:cNvSpPr/>
          <p:nvPr/>
        </p:nvSpPr>
        <p:spPr>
          <a:xfrm>
            <a:off x="7716018" y="2888994"/>
            <a:ext cx="3870043" cy="270003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 units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limited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rejected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by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defining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Reject</a:t>
            </a:r>
            <a:r>
              <a:rPr lang="nl-BE" sz="2000" b="1" dirty="0">
                <a:solidFill>
                  <a:schemeClr val="accent1"/>
                </a:solidFill>
              </a:rPr>
              <a:t> Zone. In </a:t>
            </a:r>
            <a:r>
              <a:rPr lang="nl-BE" sz="2000" b="1" dirty="0" err="1">
                <a:solidFill>
                  <a:schemeClr val="accent1"/>
                </a:solidFill>
              </a:rPr>
              <a:t>this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example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only</a:t>
            </a:r>
            <a:r>
              <a:rPr lang="nl-BE" sz="2000" b="1" dirty="0">
                <a:solidFill>
                  <a:schemeClr val="accent1"/>
                </a:solidFill>
              </a:rPr>
              <a:t> unit B </a:t>
            </a:r>
            <a:r>
              <a:rPr lang="nl-BE" sz="2000" b="1" dirty="0" err="1">
                <a:solidFill>
                  <a:schemeClr val="accent1"/>
                </a:solidFill>
              </a:rPr>
              <a:t>and</a:t>
            </a:r>
            <a:r>
              <a:rPr lang="nl-BE" sz="2000" b="1" dirty="0">
                <a:solidFill>
                  <a:schemeClr val="accent1"/>
                </a:solidFill>
              </a:rPr>
              <a:t> C </a:t>
            </a:r>
            <a:r>
              <a:rPr lang="nl-BE" sz="2000" b="1" dirty="0" err="1">
                <a:solidFill>
                  <a:schemeClr val="accent1"/>
                </a:solidFill>
              </a:rPr>
              <a:t>would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reported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to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detected</a:t>
            </a:r>
            <a:r>
              <a:rPr lang="nl-BE" sz="2000" b="1" dirty="0">
                <a:solidFill>
                  <a:schemeClr val="accent1"/>
                </a:solidFill>
              </a:rPr>
              <a:t>.</a:t>
            </a:r>
          </a:p>
          <a:p>
            <a:r>
              <a:rPr lang="nl-BE" sz="2000" b="1" dirty="0">
                <a:solidFill>
                  <a:schemeClr val="accent1"/>
                </a:solidFill>
              </a:rPr>
              <a:t>The type of Zone </a:t>
            </a:r>
            <a:r>
              <a:rPr lang="nl-BE" sz="2000" b="1" dirty="0" err="1">
                <a:solidFill>
                  <a:schemeClr val="accent1"/>
                </a:solidFill>
              </a:rPr>
              <a:t>can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be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any</a:t>
            </a:r>
            <a:r>
              <a:rPr lang="nl-BE" sz="2000" b="1" dirty="0">
                <a:solidFill>
                  <a:schemeClr val="accent1"/>
                </a:solidFill>
              </a:rPr>
              <a:t> type </a:t>
            </a:r>
            <a:r>
              <a:rPr lang="nl-BE" sz="2000" b="1" dirty="0" err="1">
                <a:solidFill>
                  <a:schemeClr val="accent1"/>
                </a:solidFill>
              </a:rPr>
              <a:t>derived</a:t>
            </a:r>
            <a:r>
              <a:rPr lang="nl-BE" sz="2000" b="1" dirty="0">
                <a:solidFill>
                  <a:schemeClr val="accent1"/>
                </a:solidFill>
              </a:rPr>
              <a:t> </a:t>
            </a:r>
            <a:r>
              <a:rPr lang="nl-BE" sz="2000" b="1" dirty="0" err="1">
                <a:solidFill>
                  <a:schemeClr val="accent1"/>
                </a:solidFill>
              </a:rPr>
              <a:t>from</a:t>
            </a:r>
            <a:r>
              <a:rPr lang="nl-BE" sz="2000" b="1" dirty="0">
                <a:solidFill>
                  <a:schemeClr val="accent1"/>
                </a:solidFill>
              </a:rPr>
              <a:t> ZONE_BASE.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6096000" y="2528990"/>
            <a:ext cx="1530017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Reject</a:t>
            </a:r>
            <a:r>
              <a:rPr lang="nl-BE" dirty="0">
                <a:solidFill>
                  <a:schemeClr val="bg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630303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11057</TotalTime>
  <Words>2179</Words>
  <Application>Microsoft Office PowerPoint</Application>
  <PresentationFormat>Breedbeeld</PresentationFormat>
  <Paragraphs>513</Paragraphs>
  <Slides>44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44</vt:i4>
      </vt:variant>
    </vt:vector>
  </HeadingPairs>
  <TitlesOfParts>
    <vt:vector size="48" baseType="lpstr">
      <vt:lpstr>Arial</vt:lpstr>
      <vt:lpstr>Corbel</vt:lpstr>
      <vt:lpstr>Wingdings</vt:lpstr>
      <vt:lpstr>Gestreept</vt:lpstr>
      <vt:lpstr>moose for dcs world detection</vt:lpstr>
      <vt:lpstr>DETECTION in short</vt:lpstr>
      <vt:lpstr>explanation of symbols used</vt:lpstr>
      <vt:lpstr>DETECTION methods</vt:lpstr>
      <vt:lpstr>detection options – methods</vt:lpstr>
      <vt:lpstr>DETECTION accept / reject</vt:lpstr>
      <vt:lpstr>detection options – accept range</vt:lpstr>
      <vt:lpstr>detection options – accept zone(s)</vt:lpstr>
      <vt:lpstr>detection options – reject zone(s)</vt:lpstr>
      <vt:lpstr>detection probabilities – distance</vt:lpstr>
      <vt:lpstr>detection probabilities – angle</vt:lpstr>
      <vt:lpstr>DETECTION probabilities</vt:lpstr>
      <vt:lpstr>DETECTION_AREAS</vt:lpstr>
      <vt:lpstr>the DETECTION classES main purpose</vt:lpstr>
      <vt:lpstr>use cases – start situation</vt:lpstr>
      <vt:lpstr>event 1 : unit moves and remains in set</vt:lpstr>
      <vt:lpstr>event 2 : new detected unit and part of an existing set</vt:lpstr>
      <vt:lpstr>event 3 : unit becomes undetected and is removed from existing set</vt:lpstr>
      <vt:lpstr>event 4 : leader unit becomes undetected</vt:lpstr>
      <vt:lpstr>event 5 : new unit is detected outside of existing zone</vt:lpstr>
      <vt:lpstr>event 6 : unit is moving into other detected zone</vt:lpstr>
      <vt:lpstr>event 7 : leader unit is movIng into other detected zone</vt:lpstr>
      <vt:lpstr>DETECTION DISPATCHing</vt:lpstr>
      <vt:lpstr>the DETECTION DISPATCHER main purpose</vt:lpstr>
      <vt:lpstr>fac - detecting targets using the area detection method</vt:lpstr>
      <vt:lpstr>fac – report detected targets to hq</vt:lpstr>
      <vt:lpstr>hq – ASSIGN TASKS TO groups</vt:lpstr>
      <vt:lpstr>GROUPS – select tasks and attack</vt:lpstr>
      <vt:lpstr>INTERFACE DURING BATTLE</vt:lpstr>
      <vt:lpstr>battle scene overview</vt:lpstr>
      <vt:lpstr>battle scene overview</vt:lpstr>
      <vt:lpstr>battle scene overview</vt:lpstr>
      <vt:lpstr>battle scene overview</vt:lpstr>
      <vt:lpstr>groups will receive taskings from hq</vt:lpstr>
      <vt:lpstr>each area is assigned a threat level</vt:lpstr>
      <vt:lpstr>each area is reported coordinates</vt:lpstr>
      <vt:lpstr>A tasking menu is created at each detection report</vt:lpstr>
      <vt:lpstr>a selected task moves the group in assigned mode…</vt:lpstr>
      <vt:lpstr>coding</vt:lpstr>
      <vt:lpstr>How to code all this …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447</cp:revision>
  <dcterms:created xsi:type="dcterms:W3CDTF">2016-04-14T07:37:30Z</dcterms:created>
  <dcterms:modified xsi:type="dcterms:W3CDTF">2017-02-11T20:11:04Z</dcterms:modified>
</cp:coreProperties>
</file>

<file path=docProps/thumbnail.jpeg>
</file>